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76" autoAdjust="0"/>
  </p:normalViewPr>
  <p:slideViewPr>
    <p:cSldViewPr snapToGrid="0" snapToObjects="1"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CD66-3042-BA40-861B-657C2F9044C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63620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2666286"/>
                <a:gridCol w="2666286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55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Blogs, wiki, open tools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Other’s comments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19225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Private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intellectual assets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Untapped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potentials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6174" y="629514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Less developed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597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3819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2666286"/>
                <a:gridCol w="467242"/>
                <a:gridCol w="2199044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2255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Blogs, wiki, open tools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altLang="zh-CN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altLang="zh-CN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altLang="zh-CN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altLang="zh-CN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altLang="zh-CN" baseline="0" dirty="0" smtClean="0">
                          <a:latin typeface="Gill Sans"/>
                          <a:cs typeface="Gill Sans"/>
                        </a:rPr>
                        <a:t>Other’s comments</a:t>
                      </a:r>
                      <a:endParaRPr lang="en-US" altLang="zh-CN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19225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Private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intellectual assets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Untapped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potentials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6174" y="629514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Less developed worlds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511114" y="2537254"/>
            <a:ext cx="469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511114" y="3076832"/>
            <a:ext cx="469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511114" y="3616410"/>
            <a:ext cx="469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50568"/>
              </p:ext>
            </p:extLst>
          </p:nvPr>
        </p:nvGraphicFramePr>
        <p:xfrm>
          <a:off x="979715" y="596824"/>
          <a:ext cx="7199999" cy="5761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2666286"/>
                <a:gridCol w="566096"/>
                <a:gridCol w="2100190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>
                          <a:latin typeface="Gill Sans"/>
                          <a:cs typeface="Gill Sans"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5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Blogs, wiki, open tools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altLang="zh-CN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altLang="zh-CN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altLang="zh-CN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altLang="zh-CN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altLang="zh-CN" baseline="0" dirty="0" smtClean="0">
                          <a:latin typeface="Gill Sans"/>
                          <a:cs typeface="Gill Sans"/>
                        </a:rPr>
                        <a:t>Other’s comments</a:t>
                      </a:r>
                      <a:endParaRPr lang="en-US" altLang="zh-CN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</a:tr>
              <a:tr h="547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</a:tr>
              <a:tr h="1705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altLang="zh-CN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altLang="zh-CN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altLang="zh-CN" dirty="0" smtClean="0">
                          <a:latin typeface="Gill Sans"/>
                          <a:cs typeface="Gill Sans"/>
                        </a:rPr>
                        <a:t>Hidden area</a:t>
                      </a:r>
                    </a:p>
                    <a:p>
                      <a:pPr algn="l"/>
                      <a:endParaRPr lang="en-US" altLang="zh-CN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altLang="zh-CN" dirty="0" smtClean="0">
                          <a:latin typeface="Gill Sans"/>
                          <a:cs typeface="Gill Sans"/>
                        </a:rPr>
                        <a:t>Private</a:t>
                      </a:r>
                      <a:r>
                        <a:rPr lang="en-US" altLang="zh-CN" baseline="0" dirty="0" smtClean="0">
                          <a:latin typeface="Gill Sans"/>
                          <a:cs typeface="Gill Sans"/>
                        </a:rPr>
                        <a:t> intellectual assets</a:t>
                      </a:r>
                      <a:endParaRPr lang="en-US" altLang="zh-CN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altLang="zh-CN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altLang="zh-CN" dirty="0" smtClean="0">
                          <a:latin typeface="Gill Sans"/>
                          <a:cs typeface="Gill Sans"/>
                        </a:rPr>
                        <a:t>Unknown area</a:t>
                      </a:r>
                    </a:p>
                    <a:p>
                      <a:pPr algn="l"/>
                      <a:endParaRPr lang="en-US" altLang="zh-CN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altLang="zh-CN" dirty="0" smtClean="0">
                          <a:latin typeface="Gill Sans"/>
                          <a:cs typeface="Gill Sans"/>
                        </a:rPr>
                        <a:t>Untapped</a:t>
                      </a:r>
                      <a:r>
                        <a:rPr lang="en-US" altLang="zh-CN" baseline="0" dirty="0" smtClean="0">
                          <a:latin typeface="Gill Sans"/>
                          <a:cs typeface="Gill Sans"/>
                        </a:rPr>
                        <a:t> potentials</a:t>
                      </a:r>
                      <a:endParaRPr lang="en-US" altLang="zh-CN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6174" y="629514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Less developed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652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98934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1789191"/>
                <a:gridCol w="3543381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24988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6174" y="629514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Less developed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334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48727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1789191"/>
                <a:gridCol w="1568524"/>
                <a:gridCol w="1974857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24988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29016" y="6295143"/>
            <a:ext cx="189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D</a:t>
            </a:r>
            <a:r>
              <a:rPr lang="en-US" dirty="0" smtClean="0">
                <a:latin typeface="Gill Sans"/>
                <a:cs typeface="Gill Sans"/>
              </a:rPr>
              <a:t>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923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143</Words>
  <Application>Microsoft Office PowerPoint</Application>
  <PresentationFormat>全屏显示(4:3)</PresentationFormat>
  <Paragraphs>119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Gill Sans</vt:lpstr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Woody Wang</cp:lastModifiedBy>
  <cp:revision>13</cp:revision>
  <dcterms:created xsi:type="dcterms:W3CDTF">2015-03-15T05:07:41Z</dcterms:created>
  <dcterms:modified xsi:type="dcterms:W3CDTF">2015-03-15T08:27:38Z</dcterms:modified>
</cp:coreProperties>
</file>