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54A9-FD17-B14C-BF84-5A4AF27E49B8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8AE1-E39A-4A4E-9117-1C35F085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35166" y="2318837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4297775" y="1077527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65782" y="2386754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08687" y="4443743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120226" y="4459480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97775" y="5503078"/>
            <a:ext cx="602901" cy="602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4349091" y="1895817"/>
            <a:ext cx="468265" cy="672521"/>
            <a:chOff x="3624244" y="2244845"/>
            <a:chExt cx="705604" cy="1013386"/>
          </a:xfrm>
        </p:grpSpPr>
        <p:sp>
          <p:nvSpPr>
            <p:cNvPr id="10" name="Rectangle 9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6499899">
            <a:off x="2948355" y="2534034"/>
            <a:ext cx="468265" cy="672521"/>
            <a:chOff x="3624244" y="2244845"/>
            <a:chExt cx="705604" cy="1013386"/>
          </a:xfrm>
        </p:grpSpPr>
        <p:sp>
          <p:nvSpPr>
            <p:cNvPr id="31" name="Rectangle 30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4079371">
            <a:off x="3081115" y="4119183"/>
            <a:ext cx="468265" cy="672521"/>
            <a:chOff x="3624244" y="2244845"/>
            <a:chExt cx="705604" cy="1013386"/>
          </a:xfrm>
        </p:grpSpPr>
        <p:sp>
          <p:nvSpPr>
            <p:cNvPr id="40" name="Rectangle 39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49092" y="4571734"/>
            <a:ext cx="468265" cy="672521"/>
            <a:chOff x="3624244" y="2244845"/>
            <a:chExt cx="705604" cy="1013386"/>
          </a:xfrm>
        </p:grpSpPr>
        <p:sp>
          <p:nvSpPr>
            <p:cNvPr id="49" name="Rectangle 48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8291565">
            <a:off x="5766502" y="4048760"/>
            <a:ext cx="468265" cy="672521"/>
            <a:chOff x="3624244" y="2244845"/>
            <a:chExt cx="705604" cy="1013386"/>
          </a:xfrm>
        </p:grpSpPr>
        <p:sp>
          <p:nvSpPr>
            <p:cNvPr id="58" name="Rectangle 57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14885387">
            <a:off x="5762575" y="2622417"/>
            <a:ext cx="468265" cy="672521"/>
            <a:chOff x="3624244" y="2244845"/>
            <a:chExt cx="705604" cy="1013386"/>
          </a:xfrm>
        </p:grpSpPr>
        <p:sp>
          <p:nvSpPr>
            <p:cNvPr id="67" name="Rectangle 66"/>
            <p:cNvSpPr/>
            <p:nvPr/>
          </p:nvSpPr>
          <p:spPr>
            <a:xfrm>
              <a:off x="3624244" y="2244845"/>
              <a:ext cx="705604" cy="1013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92509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61583" y="2244845"/>
              <a:ext cx="0" cy="101338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624245" y="2559125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624245" y="2732299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624245" y="2905473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624245" y="3078646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624245" y="2385951"/>
              <a:ext cx="705603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2820836" y="2014997"/>
            <a:ext cx="3565164" cy="3140338"/>
            <a:chOff x="2527207" y="1756357"/>
            <a:chExt cx="4152422" cy="3657618"/>
          </a:xfrm>
        </p:grpSpPr>
        <p:cxnSp>
          <p:nvCxnSpPr>
            <p:cNvPr id="76" name="Curved Connector 75"/>
            <p:cNvCxnSpPr/>
            <p:nvPr/>
          </p:nvCxnSpPr>
          <p:spPr>
            <a:xfrm rot="16200000" flipV="1">
              <a:off x="5240961" y="1812970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 rot="12660000" flipV="1">
              <a:off x="3421977" y="1756357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/>
            <p:nvPr/>
          </p:nvCxnSpPr>
          <p:spPr>
            <a:xfrm rot="8580000" flipV="1">
              <a:off x="2527207" y="3296560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/>
            <p:nvPr/>
          </p:nvCxnSpPr>
          <p:spPr>
            <a:xfrm rot="15240000" flipH="1">
              <a:off x="3431850" y="4642812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 rot="12660000" flipH="1">
              <a:off x="5126978" y="4550227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/>
            <p:nvPr/>
          </p:nvCxnSpPr>
          <p:spPr>
            <a:xfrm rot="8580000" flipH="1">
              <a:off x="6094088" y="3296561"/>
              <a:ext cx="585541" cy="863748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5442068" y="1036361"/>
            <a:ext cx="1363823" cy="82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三个点子</a:t>
            </a:r>
            <a:endParaRPr lang="en-US" dirty="0" smtClean="0">
              <a:latin typeface="华文黑体"/>
              <a:ea typeface="华文黑体"/>
              <a:cs typeface="华文黑体"/>
            </a:endParaRPr>
          </a:p>
          <a:p>
            <a:pPr algn="ctr"/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五分钟轮换</a:t>
            </a:r>
            <a:endParaRPr lang="en-US" altLang="zh-CN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114962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2</cp:revision>
  <dcterms:created xsi:type="dcterms:W3CDTF">2015-02-21T00:58:01Z</dcterms:created>
  <dcterms:modified xsi:type="dcterms:W3CDTF">2015-02-21T01:11:42Z</dcterms:modified>
</cp:coreProperties>
</file>