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87" autoAdjust="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0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1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7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7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9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1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1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2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42E5-D799-494A-82A9-20DB216D247C}" type="datetimeFigureOut">
              <a:rPr lang="zh-CN" altLang="en-US" smtClean="0"/>
              <a:t>2014/6/24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BB2D-7602-4E1C-BF3B-C3E3DAEDF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PDM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1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产品结构树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汽车之外再举一</a:t>
            </a:r>
            <a:r>
              <a:rPr lang="zh-CN" altLang="en-US" smtClean="0"/>
              <a:t>个例子，三层系统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7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组织结构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部门</a:t>
            </a:r>
            <a:r>
              <a:rPr lang="en-US" altLang="zh-CN" dirty="0" smtClean="0"/>
              <a:t>-</a:t>
            </a:r>
            <a:r>
              <a:rPr lang="zh-CN" altLang="en-US" dirty="0" smtClean="0"/>
              <a:t>职务及职称</a:t>
            </a:r>
            <a:endParaRPr lang="en-US" altLang="zh-CN" dirty="0" smtClean="0"/>
          </a:p>
          <a:p>
            <a:r>
              <a:rPr lang="zh-CN" altLang="en-US" dirty="0" smtClean="0"/>
              <a:t>产品</a:t>
            </a:r>
            <a:r>
              <a:rPr lang="zh-CN" altLang="en-US" dirty="0"/>
              <a:t>权限</a:t>
            </a:r>
          </a:p>
        </p:txBody>
      </p:sp>
    </p:spTree>
    <p:extLst>
      <p:ext uri="{BB962C8B-B14F-4D97-AF65-F5344CB8AC3E}">
        <p14:creationId xmlns:p14="http://schemas.microsoft.com/office/powerpoint/2010/main" val="160615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PDM</vt:lpstr>
      <vt:lpstr>产品结构树</vt:lpstr>
      <vt:lpstr>权限-组织结构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产品结构树</dc:title>
  <dc:creator>Woody Wang</dc:creator>
  <cp:lastModifiedBy>Woody Wang</cp:lastModifiedBy>
  <cp:revision>3</cp:revision>
  <dcterms:created xsi:type="dcterms:W3CDTF">2014-06-24T01:26:58Z</dcterms:created>
  <dcterms:modified xsi:type="dcterms:W3CDTF">2014-06-24T01:30:44Z</dcterms:modified>
</cp:coreProperties>
</file>