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</p:sldIdLst>
  <p:sldSz cx="15119350" cy="21240750"/>
  <p:notesSz cx="6858000" cy="9144000"/>
  <p:defaultTextStyle>
    <a:defPPr>
      <a:defRPr lang="zh-CN"/>
    </a:defPPr>
    <a:lvl1pPr marL="0" algn="l" defTabSz="1745224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1pPr>
    <a:lvl2pPr marL="872612" algn="l" defTabSz="1745224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2pPr>
    <a:lvl3pPr marL="1745224" algn="l" defTabSz="1745224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3pPr>
    <a:lvl4pPr marL="2617836" algn="l" defTabSz="1745224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4pPr>
    <a:lvl5pPr marL="3490448" algn="l" defTabSz="1745224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5pPr>
    <a:lvl6pPr marL="4363060" algn="l" defTabSz="1745224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6pPr>
    <a:lvl7pPr marL="5235672" algn="l" defTabSz="1745224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7pPr>
    <a:lvl8pPr marL="6108283" algn="l" defTabSz="1745224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8pPr>
    <a:lvl9pPr marL="6980895" algn="l" defTabSz="1745224" rtl="0" eaLnBrk="1" latinLnBrk="0" hangingPunct="1">
      <a:defRPr sz="34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16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BAF89-7BA6-4C7E-9AF4-EBB6FD40B57A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AD45BA1D-779A-4E83-91F0-818F556E82AF}">
      <dgm:prSet phldrT="[文本]"/>
      <dgm:spPr/>
      <dgm:t>
        <a:bodyPr/>
        <a:lstStyle/>
        <a:p>
          <a:r>
            <a:rPr lang="zh-CN" altLang="en-US" dirty="0" smtClean="0"/>
            <a:t>任务方</a:t>
          </a:r>
          <a:endParaRPr lang="zh-CN" altLang="en-US" dirty="0"/>
        </a:p>
      </dgm:t>
    </dgm:pt>
    <dgm:pt modelId="{C2013CE9-208C-4BE1-84D1-5C95390D7D8D}" type="parTrans" cxnId="{F315793A-C4AD-475B-81CD-BA60F45B59B6}">
      <dgm:prSet/>
      <dgm:spPr/>
      <dgm:t>
        <a:bodyPr/>
        <a:lstStyle/>
        <a:p>
          <a:endParaRPr lang="zh-CN" altLang="en-US"/>
        </a:p>
      </dgm:t>
    </dgm:pt>
    <dgm:pt modelId="{60B14CB5-9339-475D-AEDD-4234C3EBD11C}" type="sibTrans" cxnId="{F315793A-C4AD-475B-81CD-BA60F45B59B6}">
      <dgm:prSet/>
      <dgm:spPr/>
      <dgm:t>
        <a:bodyPr/>
        <a:lstStyle/>
        <a:p>
          <a:endParaRPr lang="zh-CN" altLang="en-US"/>
        </a:p>
      </dgm:t>
    </dgm:pt>
    <dgm:pt modelId="{59A54E6A-5004-471C-9132-DEB0234F9D2C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法庭</a:t>
          </a:r>
          <a:endParaRPr lang="zh-CN" altLang="en-US" dirty="0">
            <a:solidFill>
              <a:schemeClr val="bg1"/>
            </a:solidFill>
          </a:endParaRPr>
        </a:p>
      </dgm:t>
    </dgm:pt>
    <dgm:pt modelId="{AA9D7B79-4C13-40FB-976D-0DD96D8BD118}" type="parTrans" cxnId="{8C5AE57F-F12C-40F1-9FC8-3D7FFE85CA08}">
      <dgm:prSet/>
      <dgm:spPr/>
      <dgm:t>
        <a:bodyPr/>
        <a:lstStyle/>
        <a:p>
          <a:endParaRPr lang="zh-CN" altLang="en-US"/>
        </a:p>
      </dgm:t>
    </dgm:pt>
    <dgm:pt modelId="{444344EE-1F34-48D2-84F2-86A6A4EADE8A}" type="sibTrans" cxnId="{8C5AE57F-F12C-40F1-9FC8-3D7FFE85CA08}">
      <dgm:prSet/>
      <dgm:spPr/>
      <dgm:t>
        <a:bodyPr/>
        <a:lstStyle/>
        <a:p>
          <a:endParaRPr lang="zh-CN" altLang="en-US"/>
        </a:p>
      </dgm:t>
    </dgm:pt>
    <dgm:pt modelId="{80B2A913-84F3-463F-9466-1404777AE51F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市场</a:t>
          </a:r>
          <a:endParaRPr lang="zh-CN" altLang="en-US" dirty="0">
            <a:solidFill>
              <a:schemeClr val="bg1"/>
            </a:solidFill>
          </a:endParaRPr>
        </a:p>
      </dgm:t>
    </dgm:pt>
    <dgm:pt modelId="{9CA97EA8-EE52-44A4-BCB5-6D0BB8739ABE}" type="parTrans" cxnId="{DC811004-3ABF-442D-B2B6-B106E2D4B8C6}">
      <dgm:prSet/>
      <dgm:spPr/>
      <dgm:t>
        <a:bodyPr/>
        <a:lstStyle/>
        <a:p>
          <a:endParaRPr lang="zh-CN" altLang="en-US"/>
        </a:p>
      </dgm:t>
    </dgm:pt>
    <dgm:pt modelId="{2A369DEA-B0A8-48E2-B177-B3438C5502E9}" type="sibTrans" cxnId="{DC811004-3ABF-442D-B2B6-B106E2D4B8C6}">
      <dgm:prSet/>
      <dgm:spPr/>
      <dgm:t>
        <a:bodyPr/>
        <a:lstStyle/>
        <a:p>
          <a:endParaRPr lang="zh-CN" altLang="en-US"/>
        </a:p>
      </dgm:t>
    </dgm:pt>
    <dgm:pt modelId="{43E2357B-3104-46F0-A255-D69EECC1238D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800" dirty="0" smtClean="0">
              <a:solidFill>
                <a:schemeClr val="bg1"/>
              </a:solidFill>
            </a:rPr>
            <a:t>专利局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8B18D6CD-5C96-4B3C-9761-82E85C63A135}" type="parTrans" cxnId="{6BF76BBB-2803-42DE-9681-B84844B99188}">
      <dgm:prSet/>
      <dgm:spPr/>
      <dgm:t>
        <a:bodyPr/>
        <a:lstStyle/>
        <a:p>
          <a:endParaRPr lang="zh-CN" altLang="en-US"/>
        </a:p>
      </dgm:t>
    </dgm:pt>
    <dgm:pt modelId="{22BC6DF6-BE69-42C6-AC32-9BA02990213A}" type="sibTrans" cxnId="{6BF76BBB-2803-42DE-9681-B84844B99188}">
      <dgm:prSet/>
      <dgm:spPr/>
      <dgm:t>
        <a:bodyPr/>
        <a:lstStyle/>
        <a:p>
          <a:endParaRPr lang="zh-CN" altLang="en-US"/>
        </a:p>
      </dgm:t>
    </dgm:pt>
    <dgm:pt modelId="{608DA4CC-852D-4075-AE84-844E8553A423}" type="pres">
      <dgm:prSet presAssocID="{78ABAF89-7BA6-4C7E-9AF4-EBB6FD40B57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470D9CE-733D-4418-B904-9E6CD5E601E4}" type="pres">
      <dgm:prSet presAssocID="{AD45BA1D-779A-4E83-91F0-818F556E82AF}" presName="singleCycle" presStyleCnt="0"/>
      <dgm:spPr/>
    </dgm:pt>
    <dgm:pt modelId="{FC8BCC40-DCA2-41C2-ADA3-53E67255340A}" type="pres">
      <dgm:prSet presAssocID="{AD45BA1D-779A-4E83-91F0-818F556E82AF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C8827CAD-97D8-41A6-8ECD-6121A2A260DD}" type="pres">
      <dgm:prSet presAssocID="{AA9D7B79-4C13-40FB-976D-0DD96D8BD118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A9B2C243-48BB-4B0B-9150-ECBEE18458DE}" type="pres">
      <dgm:prSet presAssocID="{59A54E6A-5004-471C-9132-DEB0234F9D2C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98FAEA-515A-48AB-8797-9B780D7D4105}" type="pres">
      <dgm:prSet presAssocID="{9CA97EA8-EE52-44A4-BCB5-6D0BB8739ABE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314B3E7A-9A0A-4ADB-B720-F5330D3CE3FF}" type="pres">
      <dgm:prSet presAssocID="{80B2A913-84F3-463F-9466-1404777AE51F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6C7221-29D3-4841-B6F1-DB727141F10F}" type="pres">
      <dgm:prSet presAssocID="{8B18D6CD-5C96-4B3C-9761-82E85C63A135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C1EC5205-5D58-4B41-B471-BE34EBA4CE97}" type="pres">
      <dgm:prSet presAssocID="{43E2357B-3104-46F0-A255-D69EECC1238D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240756-0B7E-43A7-B4B3-980E94BE4709}" type="presOf" srcId="{AD45BA1D-779A-4E83-91F0-818F556E82AF}" destId="{FC8BCC40-DCA2-41C2-ADA3-53E67255340A}" srcOrd="0" destOrd="0" presId="urn:microsoft.com/office/officeart/2008/layout/RadialCluster"/>
    <dgm:cxn modelId="{E2600065-FC38-4158-A557-0D9A26AD1245}" type="presOf" srcId="{8B18D6CD-5C96-4B3C-9761-82E85C63A135}" destId="{2E6C7221-29D3-4841-B6F1-DB727141F10F}" srcOrd="0" destOrd="0" presId="urn:microsoft.com/office/officeart/2008/layout/RadialCluster"/>
    <dgm:cxn modelId="{24CB60CA-6FE4-49D5-BA0B-3621D3E6FAC6}" type="presOf" srcId="{9CA97EA8-EE52-44A4-BCB5-6D0BB8739ABE}" destId="{9D98FAEA-515A-48AB-8797-9B780D7D4105}" srcOrd="0" destOrd="0" presId="urn:microsoft.com/office/officeart/2008/layout/RadialCluster"/>
    <dgm:cxn modelId="{DC811004-3ABF-442D-B2B6-B106E2D4B8C6}" srcId="{AD45BA1D-779A-4E83-91F0-818F556E82AF}" destId="{80B2A913-84F3-463F-9466-1404777AE51F}" srcOrd="1" destOrd="0" parTransId="{9CA97EA8-EE52-44A4-BCB5-6D0BB8739ABE}" sibTransId="{2A369DEA-B0A8-48E2-B177-B3438C5502E9}"/>
    <dgm:cxn modelId="{6BF76BBB-2803-42DE-9681-B84844B99188}" srcId="{AD45BA1D-779A-4E83-91F0-818F556E82AF}" destId="{43E2357B-3104-46F0-A255-D69EECC1238D}" srcOrd="2" destOrd="0" parTransId="{8B18D6CD-5C96-4B3C-9761-82E85C63A135}" sibTransId="{22BC6DF6-BE69-42C6-AC32-9BA02990213A}"/>
    <dgm:cxn modelId="{F315793A-C4AD-475B-81CD-BA60F45B59B6}" srcId="{78ABAF89-7BA6-4C7E-9AF4-EBB6FD40B57A}" destId="{AD45BA1D-779A-4E83-91F0-818F556E82AF}" srcOrd="0" destOrd="0" parTransId="{C2013CE9-208C-4BE1-84D1-5C95390D7D8D}" sibTransId="{60B14CB5-9339-475D-AEDD-4234C3EBD11C}"/>
    <dgm:cxn modelId="{D4EAA325-AAFB-4266-9C33-20B2BF0DE3FC}" type="presOf" srcId="{43E2357B-3104-46F0-A255-D69EECC1238D}" destId="{C1EC5205-5D58-4B41-B471-BE34EBA4CE97}" srcOrd="0" destOrd="0" presId="urn:microsoft.com/office/officeart/2008/layout/RadialCluster"/>
    <dgm:cxn modelId="{8C5AE57F-F12C-40F1-9FC8-3D7FFE85CA08}" srcId="{AD45BA1D-779A-4E83-91F0-818F556E82AF}" destId="{59A54E6A-5004-471C-9132-DEB0234F9D2C}" srcOrd="0" destOrd="0" parTransId="{AA9D7B79-4C13-40FB-976D-0DD96D8BD118}" sibTransId="{444344EE-1F34-48D2-84F2-86A6A4EADE8A}"/>
    <dgm:cxn modelId="{7EB6CC48-A790-4835-A95E-F7C86D343BA1}" type="presOf" srcId="{AA9D7B79-4C13-40FB-976D-0DD96D8BD118}" destId="{C8827CAD-97D8-41A6-8ECD-6121A2A260DD}" srcOrd="0" destOrd="0" presId="urn:microsoft.com/office/officeart/2008/layout/RadialCluster"/>
    <dgm:cxn modelId="{7D7C2485-35AC-49F3-BC75-454273DC7FFF}" type="presOf" srcId="{80B2A913-84F3-463F-9466-1404777AE51F}" destId="{314B3E7A-9A0A-4ADB-B720-F5330D3CE3FF}" srcOrd="0" destOrd="0" presId="urn:microsoft.com/office/officeart/2008/layout/RadialCluster"/>
    <dgm:cxn modelId="{3D0D5425-6F76-43E6-A5A7-BA130DB8142B}" type="presOf" srcId="{59A54E6A-5004-471C-9132-DEB0234F9D2C}" destId="{A9B2C243-48BB-4B0B-9150-ECBEE18458DE}" srcOrd="0" destOrd="0" presId="urn:microsoft.com/office/officeart/2008/layout/RadialCluster"/>
    <dgm:cxn modelId="{9995F6D1-7F92-4C3C-A7B4-6E12E1984CFC}" type="presOf" srcId="{78ABAF89-7BA6-4C7E-9AF4-EBB6FD40B57A}" destId="{608DA4CC-852D-4075-AE84-844E8553A423}" srcOrd="0" destOrd="0" presId="urn:microsoft.com/office/officeart/2008/layout/RadialCluster"/>
    <dgm:cxn modelId="{25441F9B-D6A1-45C2-86FB-6C025F67DDF5}" type="presParOf" srcId="{608DA4CC-852D-4075-AE84-844E8553A423}" destId="{D470D9CE-733D-4418-B904-9E6CD5E601E4}" srcOrd="0" destOrd="0" presId="urn:microsoft.com/office/officeart/2008/layout/RadialCluster"/>
    <dgm:cxn modelId="{A5A42AF6-23EA-48FE-939A-8977DBD274FB}" type="presParOf" srcId="{D470D9CE-733D-4418-B904-9E6CD5E601E4}" destId="{FC8BCC40-DCA2-41C2-ADA3-53E67255340A}" srcOrd="0" destOrd="0" presId="urn:microsoft.com/office/officeart/2008/layout/RadialCluster"/>
    <dgm:cxn modelId="{6E31F86F-EE27-430B-9748-5626D0251846}" type="presParOf" srcId="{D470D9CE-733D-4418-B904-9E6CD5E601E4}" destId="{C8827CAD-97D8-41A6-8ECD-6121A2A260DD}" srcOrd="1" destOrd="0" presId="urn:microsoft.com/office/officeart/2008/layout/RadialCluster"/>
    <dgm:cxn modelId="{F70DD264-A44D-4443-AC1A-E111008AD7A4}" type="presParOf" srcId="{D470D9CE-733D-4418-B904-9E6CD5E601E4}" destId="{A9B2C243-48BB-4B0B-9150-ECBEE18458DE}" srcOrd="2" destOrd="0" presId="urn:microsoft.com/office/officeart/2008/layout/RadialCluster"/>
    <dgm:cxn modelId="{37763555-EB7F-4981-90A3-7C69B6F3AD3D}" type="presParOf" srcId="{D470D9CE-733D-4418-B904-9E6CD5E601E4}" destId="{9D98FAEA-515A-48AB-8797-9B780D7D4105}" srcOrd="3" destOrd="0" presId="urn:microsoft.com/office/officeart/2008/layout/RadialCluster"/>
    <dgm:cxn modelId="{A73FC63B-3DC7-4FA3-B7BB-B06980E53C22}" type="presParOf" srcId="{D470D9CE-733D-4418-B904-9E6CD5E601E4}" destId="{314B3E7A-9A0A-4ADB-B720-F5330D3CE3FF}" srcOrd="4" destOrd="0" presId="urn:microsoft.com/office/officeart/2008/layout/RadialCluster"/>
    <dgm:cxn modelId="{E3F0EBDD-D473-4A17-BCD5-233D137B8192}" type="presParOf" srcId="{D470D9CE-733D-4418-B904-9E6CD5E601E4}" destId="{2E6C7221-29D3-4841-B6F1-DB727141F10F}" srcOrd="5" destOrd="0" presId="urn:microsoft.com/office/officeart/2008/layout/RadialCluster"/>
    <dgm:cxn modelId="{2FA8D06E-ABBC-4A3E-A727-A1D1E7C8051B}" type="presParOf" srcId="{D470D9CE-733D-4418-B904-9E6CD5E601E4}" destId="{C1EC5205-5D58-4B41-B471-BE34EBA4CE97}" srcOrd="6" destOrd="0" presId="urn:microsoft.com/office/officeart/2008/layout/RadialCluster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BCC40-DCA2-41C2-ADA3-53E67255340A}">
      <dsp:nvSpPr>
        <dsp:cNvPr id="0" name=""/>
        <dsp:cNvSpPr/>
      </dsp:nvSpPr>
      <dsp:spPr>
        <a:xfrm>
          <a:off x="3543299" y="3190577"/>
          <a:ext cx="2057400" cy="2057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任务方</a:t>
          </a:r>
          <a:endParaRPr lang="zh-CN" altLang="en-US" sz="3600" kern="1200" dirty="0"/>
        </a:p>
      </dsp:txBody>
      <dsp:txXfrm>
        <a:off x="3643733" y="3291011"/>
        <a:ext cx="1856532" cy="1856532"/>
      </dsp:txXfrm>
    </dsp:sp>
    <dsp:sp modelId="{C8827CAD-97D8-41A6-8ECD-6121A2A260DD}">
      <dsp:nvSpPr>
        <dsp:cNvPr id="0" name=""/>
        <dsp:cNvSpPr/>
      </dsp:nvSpPr>
      <dsp:spPr>
        <a:xfrm rot="16200000">
          <a:off x="3850409" y="2468987"/>
          <a:ext cx="14431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180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2C243-48BB-4B0B-9150-ECBEE18458DE}">
      <dsp:nvSpPr>
        <dsp:cNvPr id="0" name=""/>
        <dsp:cNvSpPr/>
      </dsp:nvSpPr>
      <dsp:spPr>
        <a:xfrm>
          <a:off x="3882770" y="368938"/>
          <a:ext cx="1378458" cy="137845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solidFill>
                <a:schemeClr val="bg1"/>
              </a:solidFill>
            </a:rPr>
            <a:t>法庭</a:t>
          </a:r>
          <a:endParaRPr lang="zh-CN" altLang="en-US" sz="3600" kern="1200" dirty="0">
            <a:solidFill>
              <a:schemeClr val="bg1"/>
            </a:solidFill>
          </a:endParaRPr>
        </a:p>
      </dsp:txBody>
      <dsp:txXfrm>
        <a:off x="3950061" y="436229"/>
        <a:ext cx="1243876" cy="1243876"/>
      </dsp:txXfrm>
    </dsp:sp>
    <dsp:sp modelId="{9D98FAEA-515A-48AB-8797-9B780D7D4105}">
      <dsp:nvSpPr>
        <dsp:cNvPr id="0" name=""/>
        <dsp:cNvSpPr/>
      </dsp:nvSpPr>
      <dsp:spPr>
        <a:xfrm rot="1800000">
          <a:off x="5521828" y="5107551"/>
          <a:ext cx="11774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7415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B3E7A-9A0A-4ADB-B720-F5330D3CE3FF}">
      <dsp:nvSpPr>
        <dsp:cNvPr id="0" name=""/>
        <dsp:cNvSpPr/>
      </dsp:nvSpPr>
      <dsp:spPr>
        <a:xfrm>
          <a:off x="6620372" y="5110603"/>
          <a:ext cx="1378458" cy="137845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solidFill>
                <a:schemeClr val="bg1"/>
              </a:solidFill>
            </a:rPr>
            <a:t>市场</a:t>
          </a:r>
          <a:endParaRPr lang="zh-CN" altLang="en-US" sz="3600" kern="1200" dirty="0">
            <a:solidFill>
              <a:schemeClr val="bg1"/>
            </a:solidFill>
          </a:endParaRPr>
        </a:p>
      </dsp:txBody>
      <dsp:txXfrm>
        <a:off x="6687663" y="5177894"/>
        <a:ext cx="1243876" cy="1243876"/>
      </dsp:txXfrm>
    </dsp:sp>
    <dsp:sp modelId="{2E6C7221-29D3-4841-B6F1-DB727141F10F}">
      <dsp:nvSpPr>
        <dsp:cNvPr id="0" name=""/>
        <dsp:cNvSpPr/>
      </dsp:nvSpPr>
      <dsp:spPr>
        <a:xfrm rot="9000000">
          <a:off x="2444756" y="5107551"/>
          <a:ext cx="11774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7415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C5205-5D58-4B41-B471-BE34EBA4CE97}">
      <dsp:nvSpPr>
        <dsp:cNvPr id="0" name=""/>
        <dsp:cNvSpPr/>
      </dsp:nvSpPr>
      <dsp:spPr>
        <a:xfrm>
          <a:off x="1145169" y="5110603"/>
          <a:ext cx="1378458" cy="137845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</a:rPr>
            <a:t>专利局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>
        <a:off x="1212460" y="5177894"/>
        <a:ext cx="1243876" cy="1243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76208"/>
            <a:ext cx="12851448" cy="7394928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156312"/>
            <a:ext cx="11339513" cy="5128263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0C3-1EC2-407C-B845-4CAA5D209914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B23D-A28B-46AE-851C-F9EED939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2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0C3-1EC2-407C-B845-4CAA5D209914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B23D-A28B-46AE-851C-F9EED939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8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0873"/>
            <a:ext cx="3260110" cy="1800055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0873"/>
            <a:ext cx="9591338" cy="1800055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0C3-1EC2-407C-B845-4CAA5D209914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B23D-A28B-46AE-851C-F9EED939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02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0C3-1EC2-407C-B845-4CAA5D209914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B23D-A28B-46AE-851C-F9EED939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98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295443"/>
            <a:ext cx="13040439" cy="8835560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214591"/>
            <a:ext cx="13040439" cy="4646413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0C3-1EC2-407C-B845-4CAA5D209914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B23D-A28B-46AE-851C-F9EED939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6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54366"/>
            <a:ext cx="6425724" cy="1347706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54366"/>
            <a:ext cx="6425724" cy="1347706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0C3-1EC2-407C-B845-4CAA5D209914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B23D-A28B-46AE-851C-F9EED939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51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0878"/>
            <a:ext cx="13040439" cy="410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06935"/>
            <a:ext cx="6396193" cy="2551839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758774"/>
            <a:ext cx="6396193" cy="114119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06935"/>
            <a:ext cx="6427693" cy="2551839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758774"/>
            <a:ext cx="6427693" cy="114119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0C3-1EC2-407C-B845-4CAA5D209914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B23D-A28B-46AE-851C-F9EED939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96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0C3-1EC2-407C-B845-4CAA5D209914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B23D-A28B-46AE-851C-F9EED939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39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0C3-1EC2-407C-B845-4CAA5D209914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B23D-A28B-46AE-851C-F9EED939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8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16050"/>
            <a:ext cx="4876384" cy="4956175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58279"/>
            <a:ext cx="7654171" cy="15094700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372225"/>
            <a:ext cx="4876384" cy="11805335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0C3-1EC2-407C-B845-4CAA5D209914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B23D-A28B-46AE-851C-F9EED939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16050"/>
            <a:ext cx="4876384" cy="4956175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58279"/>
            <a:ext cx="7654171" cy="15094700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372225"/>
            <a:ext cx="4876384" cy="11805335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0C3-1EC2-407C-B845-4CAA5D209914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B23D-A28B-46AE-851C-F9EED939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0878"/>
            <a:ext cx="13040439" cy="410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54366"/>
            <a:ext cx="13040439" cy="1347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687033"/>
            <a:ext cx="3401854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A20C3-1EC2-407C-B845-4CAA5D209914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687033"/>
            <a:ext cx="5102781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687033"/>
            <a:ext cx="3401854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BB23D-A28B-46AE-851C-F9EED939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联系 17"/>
          <p:cNvSpPr/>
          <p:nvPr/>
        </p:nvSpPr>
        <p:spPr>
          <a:xfrm>
            <a:off x="10146800" y="11178469"/>
            <a:ext cx="1687445" cy="167735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6"/>
          <p:cNvSpPr/>
          <p:nvPr/>
        </p:nvSpPr>
        <p:spPr>
          <a:xfrm>
            <a:off x="6338455" y="11252060"/>
            <a:ext cx="1604241" cy="1598516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16149"/>
              </p:ext>
            </p:extLst>
          </p:nvPr>
        </p:nvGraphicFramePr>
        <p:xfrm>
          <a:off x="4480560" y="853440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4"/>
          <p:cNvSpPr txBox="1"/>
          <p:nvPr/>
        </p:nvSpPr>
        <p:spPr>
          <a:xfrm>
            <a:off x="8707582" y="10503823"/>
            <a:ext cx="1059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诉讼</a:t>
            </a:r>
            <a:endParaRPr lang="zh-CN" altLang="en-US" sz="2000" dirty="0"/>
          </a:p>
        </p:txBody>
      </p:sp>
      <p:sp>
        <p:nvSpPr>
          <p:cNvPr id="4" name="文本框 6"/>
          <p:cNvSpPr txBox="1"/>
          <p:nvPr/>
        </p:nvSpPr>
        <p:spPr>
          <a:xfrm>
            <a:off x="10356457" y="12914514"/>
            <a:ext cx="553998" cy="17456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/>
              <a:t>虚拟货币</a:t>
            </a:r>
            <a:endParaRPr lang="zh-CN" altLang="en-US" sz="2400" dirty="0"/>
          </a:p>
        </p:txBody>
      </p:sp>
      <p:sp>
        <p:nvSpPr>
          <p:cNvPr id="5" name="文本框 7"/>
          <p:cNvSpPr txBox="1"/>
          <p:nvPr/>
        </p:nvSpPr>
        <p:spPr>
          <a:xfrm>
            <a:off x="7259966" y="12914514"/>
            <a:ext cx="553998" cy="15482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/>
              <a:t>专利申请</a:t>
            </a:r>
            <a:endParaRPr lang="zh-CN" altLang="en-US" sz="2400" dirty="0"/>
          </a:p>
        </p:txBody>
      </p:sp>
      <p:sp>
        <p:nvSpPr>
          <p:cNvPr id="6" name="文本框 10"/>
          <p:cNvSpPr txBox="1"/>
          <p:nvPr/>
        </p:nvSpPr>
        <p:spPr>
          <a:xfrm>
            <a:off x="6630554" y="11621835"/>
            <a:ext cx="143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技术方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文本框 14"/>
          <p:cNvSpPr txBox="1"/>
          <p:nvPr/>
        </p:nvSpPr>
        <p:spPr>
          <a:xfrm>
            <a:off x="10448790" y="11614601"/>
            <a:ext cx="151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挑战方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文本框 12"/>
          <p:cNvSpPr txBox="1"/>
          <p:nvPr/>
        </p:nvSpPr>
        <p:spPr>
          <a:xfrm>
            <a:off x="6805468" y="12297909"/>
            <a:ext cx="181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虚拟</a:t>
            </a:r>
            <a:r>
              <a:rPr lang="zh-CN" altLang="en-US" sz="2400" dirty="0" smtClean="0"/>
              <a:t>货币</a:t>
            </a:r>
            <a:endParaRPr lang="zh-CN" altLang="en-US" sz="2400" dirty="0"/>
          </a:p>
        </p:txBody>
      </p:sp>
      <p:sp>
        <p:nvSpPr>
          <p:cNvPr id="9" name="文本框 15"/>
          <p:cNvSpPr txBox="1"/>
          <p:nvPr/>
        </p:nvSpPr>
        <p:spPr>
          <a:xfrm>
            <a:off x="10563090" y="12315931"/>
            <a:ext cx="181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评价分数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488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402080"/>
            <a:ext cx="15119350" cy="21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39675" y="2100479"/>
            <a:ext cx="50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市场交易流程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83" y="9733054"/>
            <a:ext cx="4013186" cy="98717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037" y="3378902"/>
            <a:ext cx="9145276" cy="87832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19" t="28700" b="64843"/>
          <a:stretch/>
        </p:blipFill>
        <p:spPr>
          <a:xfrm>
            <a:off x="3396458" y="13574116"/>
            <a:ext cx="3512984" cy="278032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592237" y="337581"/>
            <a:ext cx="5977568" cy="822892"/>
            <a:chOff x="592237" y="337581"/>
            <a:chExt cx="5977568" cy="822892"/>
          </a:xfrm>
        </p:grpSpPr>
        <p:sp>
          <p:nvSpPr>
            <p:cNvPr id="10" name="TextBox 9"/>
            <p:cNvSpPr txBox="1"/>
            <p:nvPr/>
          </p:nvSpPr>
          <p:spPr>
            <a:xfrm>
              <a:off x="1529805" y="487417"/>
              <a:ext cx="504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清华大学创客融合空间</a:t>
              </a:r>
              <a:endPara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237" y="337581"/>
              <a:ext cx="822892" cy="822892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992880" y="5425440"/>
            <a:ext cx="8961120" cy="1678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153</a:t>
            </a:r>
            <a:r>
              <a:rPr lang="zh-CN" altLang="en-US" dirty="0" smtClean="0"/>
              <a:t>次数据库版本提交（</a:t>
            </a:r>
            <a:r>
              <a:rPr lang="en-US" altLang="zh-CN" dirty="0" smtClean="0"/>
              <a:t>commits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35</a:t>
            </a:r>
            <a:r>
              <a:rPr lang="zh-CN" altLang="en-US" dirty="0" smtClean="0"/>
              <a:t>项专利记录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18555" y="7630997"/>
            <a:ext cx="8961120" cy="1678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167</a:t>
            </a:r>
            <a:r>
              <a:rPr lang="zh-CN" altLang="en-US" dirty="0" smtClean="0"/>
              <a:t>次数据库版本提交（</a:t>
            </a:r>
            <a:r>
              <a:rPr lang="en-US" altLang="zh-CN" dirty="0" smtClean="0"/>
              <a:t>commits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35</a:t>
            </a:r>
            <a:r>
              <a:rPr lang="zh-CN" altLang="en-US" dirty="0" smtClean="0"/>
              <a:t>项专利记录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28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2880" y="5425440"/>
            <a:ext cx="8961120" cy="1678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151</a:t>
            </a:r>
            <a:r>
              <a:rPr lang="zh-CN" altLang="en-US" dirty="0" smtClean="0"/>
              <a:t>次数据库版本提交（</a:t>
            </a:r>
            <a:r>
              <a:rPr lang="en-US" altLang="zh-CN" dirty="0" smtClean="0"/>
              <a:t>commits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35</a:t>
            </a:r>
            <a:r>
              <a:rPr lang="zh-CN" altLang="en-US" dirty="0" smtClean="0"/>
              <a:t>项专利记录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39675" y="2100479"/>
            <a:ext cx="50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专利申请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98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195886" y="13185700"/>
            <a:ext cx="7157670" cy="755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2880" y="5425440"/>
            <a:ext cx="8961120" cy="1678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33</a:t>
            </a:r>
            <a:r>
              <a:rPr lang="zh-CN" altLang="en-US" dirty="0" smtClean="0"/>
              <a:t>次数据库版本提交（</a:t>
            </a:r>
            <a:r>
              <a:rPr lang="en-US" altLang="zh-CN" dirty="0" smtClean="0"/>
              <a:t>commits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35</a:t>
            </a:r>
            <a:r>
              <a:rPr lang="zh-CN" altLang="en-US" dirty="0" smtClean="0"/>
              <a:t>项专利记录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39675" y="2100479"/>
            <a:ext cx="50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法律诉讼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3847206" y="13625435"/>
            <a:ext cx="42299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68000">
              <a:buFontTx/>
              <a:buChar char="-"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发现问题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挑战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方公示的积分表漏加了本组某已完成项目的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分数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68000">
              <a:buFontTx/>
              <a:buChar char="-"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寻找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合约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依据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XLP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公约，依法提起对挑战方的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诉讼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68000">
              <a:buFontTx/>
              <a:buChar char="-"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搜集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证据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充分利用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git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平台的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数据记录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68000">
              <a:buFontTx/>
              <a:buChar char="-"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诉状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书写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依据合约，依法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办事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68000">
              <a:buFontTx/>
              <a:buChar char="-"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法院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裁决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维护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权益，获得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补分以及金钱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补偿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6" y="6954599"/>
            <a:ext cx="4124901" cy="125747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950816" y="10792892"/>
            <a:ext cx="1966117" cy="2392808"/>
            <a:chOff x="9622633" y="11732766"/>
            <a:chExt cx="1966117" cy="2392808"/>
          </a:xfrm>
        </p:grpSpPr>
        <p:pic>
          <p:nvPicPr>
            <p:cNvPr id="10" name="图片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" r="50647" b="312"/>
            <a:stretch/>
          </p:blipFill>
          <p:spPr>
            <a:xfrm>
              <a:off x="9639300" y="11732766"/>
              <a:ext cx="1949450" cy="1935610"/>
            </a:xfrm>
            <a:prstGeom prst="rect">
              <a:avLst/>
            </a:prstGeom>
          </p:spPr>
        </p:pic>
        <p:pic>
          <p:nvPicPr>
            <p:cNvPr id="14" name="图片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72" r="1580" b="76453"/>
            <a:stretch/>
          </p:blipFill>
          <p:spPr>
            <a:xfrm>
              <a:off x="9622633" y="13668376"/>
              <a:ext cx="1915160" cy="457198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0976687" y="13943171"/>
            <a:ext cx="1977313" cy="2411515"/>
            <a:chOff x="9122487" y="13503840"/>
            <a:chExt cx="1977313" cy="2411515"/>
          </a:xfrm>
        </p:grpSpPr>
        <p:pic>
          <p:nvPicPr>
            <p:cNvPr id="11" name="图片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807"/>
            <a:stretch/>
          </p:blipFill>
          <p:spPr>
            <a:xfrm>
              <a:off x="9122487" y="13503840"/>
              <a:ext cx="1977313" cy="1939692"/>
            </a:xfrm>
            <a:prstGeom prst="rect">
              <a:avLst/>
            </a:prstGeom>
          </p:spPr>
        </p:pic>
        <p:pic>
          <p:nvPicPr>
            <p:cNvPr id="16" name="图片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21" r="3412" b="79896"/>
            <a:stretch/>
          </p:blipFill>
          <p:spPr>
            <a:xfrm>
              <a:off x="9177975" y="15525395"/>
              <a:ext cx="1803400" cy="389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084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142</Words>
  <Application>Microsoft Office PowerPoint</Application>
  <PresentationFormat>Custom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黑体</vt:lpstr>
      <vt:lpstr>楷体</vt:lpstr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王德宇</dc:creator>
  <cp:lastModifiedBy>王德宇</cp:lastModifiedBy>
  <cp:revision>13</cp:revision>
  <dcterms:created xsi:type="dcterms:W3CDTF">2014-03-23T02:48:49Z</dcterms:created>
  <dcterms:modified xsi:type="dcterms:W3CDTF">2014-03-24T01:07:28Z</dcterms:modified>
</cp:coreProperties>
</file>