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6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6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2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1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0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9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6" name="Line Callout 2 (Accent Bar) 5"/>
          <p:cNvSpPr/>
          <p:nvPr/>
        </p:nvSpPr>
        <p:spPr>
          <a:xfrm>
            <a:off x="2030933" y="261086"/>
            <a:ext cx="2444814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3483"/>
              <a:gd name="adj6" fmla="val -7296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成果展示区（实体作品）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Line Callout 2 (Accent Bar) 6"/>
          <p:cNvSpPr/>
          <p:nvPr/>
        </p:nvSpPr>
        <p:spPr>
          <a:xfrm>
            <a:off x="1722925" y="5941795"/>
            <a:ext cx="991401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9405"/>
              <a:gd name="adj6" fmla="val -5029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“空”间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Line Callout 2 (Accent Bar) 7"/>
          <p:cNvSpPr/>
          <p:nvPr/>
        </p:nvSpPr>
        <p:spPr>
          <a:xfrm flipH="1">
            <a:off x="2030933" y="6421254"/>
            <a:ext cx="1366786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7977"/>
              <a:gd name="adj6" fmla="val -7624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研讨室（区）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Line Callout 2 (Accent Bar) 9"/>
          <p:cNvSpPr/>
          <p:nvPr/>
        </p:nvSpPr>
        <p:spPr>
          <a:xfrm flipH="1">
            <a:off x="3253340" y="749570"/>
            <a:ext cx="2531441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55358"/>
              <a:gd name="adj6" fmla="val -5852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成果展示区（数字化内容）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6631805" y="5903294"/>
            <a:ext cx="1530417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33215"/>
              <a:gd name="adj6" fmla="val -1328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文化与交流区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84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710"/>
            <a:ext cx="9144000" cy="5176580"/>
          </a:xfrm>
          <a:prstGeom prst="rect">
            <a:avLst/>
          </a:prstGeom>
        </p:spPr>
      </p:pic>
      <p:sp>
        <p:nvSpPr>
          <p:cNvPr id="3" name="Line Callout 2 (Accent Bar) 2"/>
          <p:cNvSpPr/>
          <p:nvPr/>
        </p:nvSpPr>
        <p:spPr>
          <a:xfrm flipH="1">
            <a:off x="0" y="497207"/>
            <a:ext cx="1982805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0625"/>
              <a:gd name="adj6" fmla="val -478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演示厅（区）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Line Callout 2 (Accent Bar) 3"/>
          <p:cNvSpPr/>
          <p:nvPr/>
        </p:nvSpPr>
        <p:spPr>
          <a:xfrm>
            <a:off x="6556154" y="497206"/>
            <a:ext cx="2491594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1548"/>
              <a:gd name="adj6" fmla="val -54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成果展示区（实体作品）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Line Callout 2 (Accent Bar) 4"/>
          <p:cNvSpPr/>
          <p:nvPr/>
        </p:nvSpPr>
        <p:spPr>
          <a:xfrm flipH="1">
            <a:off x="3686476" y="6101557"/>
            <a:ext cx="1366786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3501"/>
              <a:gd name="adj6" fmla="val -7199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研讨室（区）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Line Callout 2 (Accent Bar) 5"/>
          <p:cNvSpPr/>
          <p:nvPr/>
        </p:nvSpPr>
        <p:spPr>
          <a:xfrm flipH="1">
            <a:off x="1463039" y="125126"/>
            <a:ext cx="2776887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0597"/>
              <a:gd name="adj6" fmla="val -664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全球视频会议（网真）系统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Line Callout 2 (Accent Bar) 6"/>
          <p:cNvSpPr/>
          <p:nvPr/>
        </p:nvSpPr>
        <p:spPr>
          <a:xfrm>
            <a:off x="1900990" y="6100352"/>
            <a:ext cx="1530417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2837"/>
              <a:gd name="adj6" fmla="val -7761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文化与交流区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Line Callout 2 (Accent Bar) 8"/>
          <p:cNvSpPr/>
          <p:nvPr/>
        </p:nvSpPr>
        <p:spPr>
          <a:xfrm flipH="1">
            <a:off x="4914161" y="6480211"/>
            <a:ext cx="2531443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5268"/>
              <a:gd name="adj6" fmla="val -5348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先进制造</a:t>
            </a:r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加工单元云服务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44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楷体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王德宇</cp:lastModifiedBy>
  <cp:revision>15</cp:revision>
  <dcterms:created xsi:type="dcterms:W3CDTF">2014-04-15T10:57:53Z</dcterms:created>
  <dcterms:modified xsi:type="dcterms:W3CDTF">2014-04-15T11:45:00Z</dcterms:modified>
</cp:coreProperties>
</file>