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30" autoAdjust="0"/>
  </p:normalViewPr>
  <p:slideViewPr>
    <p:cSldViewPr snapToGrid="0" snapToObjects="1">
      <p:cViewPr varScale="1">
        <p:scale>
          <a:sx n="89" d="100"/>
          <a:sy n="89" d="100"/>
        </p:scale>
        <p:origin x="12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13,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图片 71" descr="i.Center Transpar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079" y="580941"/>
            <a:ext cx="1945227" cy="1080000"/>
          </a:xfrm>
          <a:prstGeom prst="rect">
            <a:avLst/>
          </a:prstGeom>
        </p:spPr>
      </p:pic>
      <p:sp>
        <p:nvSpPr>
          <p:cNvPr id="74" name="文本框 73"/>
          <p:cNvSpPr txBox="1"/>
          <p:nvPr userDrawn="1"/>
        </p:nvSpPr>
        <p:spPr>
          <a:xfrm>
            <a:off x="567166" y="260094"/>
            <a:ext cx="34941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2015</a:t>
            </a:r>
            <a:r>
              <a:rPr kumimoji="1"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国际创客中国行</a:t>
            </a:r>
            <a:endParaRPr kumimoji="1" lang="en-US" altLang="zh-CN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dist"/>
            <a:r>
              <a:rPr kumimoji="1" lang="zh-CN" altLang="en-US" sz="3600" dirty="0" smtClean="0">
                <a:solidFill>
                  <a:schemeClr val="accent1">
                    <a:lumMod val="50000"/>
                  </a:schemeClr>
                </a:solidFill>
              </a:rPr>
              <a:t>清华大学交流会</a:t>
            </a:r>
            <a:endParaRPr kumimoji="1" lang="en-US" altLang="zh-CN" sz="3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>
            <a:off x="567166" y="1486966"/>
            <a:ext cx="3494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2200" dirty="0" smtClean="0">
                <a:solidFill>
                  <a:schemeClr val="accent1">
                    <a:lumMod val="50000"/>
                  </a:schemeClr>
                </a:solidFill>
                <a:latin typeface="Gill Sans"/>
                <a:cs typeface="Gill Sans"/>
              </a:rPr>
              <a:t>Noisebridge China Trip 2015</a:t>
            </a:r>
          </a:p>
          <a:p>
            <a:pPr algn="dist"/>
            <a:r>
              <a:rPr kumimoji="1" lang="en-US" altLang="zh-CN" sz="2200" dirty="0" smtClean="0">
                <a:solidFill>
                  <a:schemeClr val="accent1">
                    <a:lumMod val="50000"/>
                  </a:schemeClr>
                </a:solidFill>
                <a:latin typeface="Gill Sans"/>
                <a:cs typeface="Gill Sans"/>
              </a:rPr>
              <a:t>Tsinghua University Meet-Up</a:t>
            </a:r>
          </a:p>
        </p:txBody>
      </p:sp>
      <p:pic>
        <p:nvPicPr>
          <p:cNvPr id="82" name="图片 81" descr="Tsinghua Logo transpare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64" y="3471862"/>
            <a:ext cx="1415308" cy="14153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13,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13,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13,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13,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 descr="Tsinghua Logo transparent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660" y="6298214"/>
            <a:ext cx="1324288" cy="1324288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1" name="图片 60" descr="i.Center Transparent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88" y="98097"/>
            <a:ext cx="778091" cy="432000"/>
          </a:xfrm>
          <a:prstGeom prst="rect">
            <a:avLst/>
          </a:prstGeom>
        </p:spPr>
      </p:pic>
      <p:grpSp>
        <p:nvGrpSpPr>
          <p:cNvPr id="7" name="组 6"/>
          <p:cNvGrpSpPr/>
          <p:nvPr userDrawn="1"/>
        </p:nvGrpSpPr>
        <p:grpSpPr>
          <a:xfrm>
            <a:off x="924456" y="6561433"/>
            <a:ext cx="7295089" cy="278275"/>
            <a:chOff x="1348083" y="6561433"/>
            <a:chExt cx="7295089" cy="278275"/>
          </a:xfrm>
        </p:grpSpPr>
        <p:sp>
          <p:nvSpPr>
            <p:cNvPr id="63" name="文本框 62"/>
            <p:cNvSpPr txBox="1"/>
            <p:nvPr userDrawn="1"/>
          </p:nvSpPr>
          <p:spPr>
            <a:xfrm>
              <a:off x="1348083" y="6562709"/>
              <a:ext cx="2875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2015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国际创客中国行</a:t>
              </a:r>
              <a:r>
                <a:rPr kumimoji="1" lang="en-US" altLang="zh-CN" sz="1200" baseline="0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清华大学交流会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文本框 63"/>
            <p:cNvSpPr txBox="1"/>
            <p:nvPr userDrawn="1"/>
          </p:nvSpPr>
          <p:spPr>
            <a:xfrm>
              <a:off x="4561242" y="6561433"/>
              <a:ext cx="4081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  <a:latin typeface="Gill Sans"/>
                  <a:cs typeface="Gill Sans"/>
                </a:rPr>
                <a:t>Noisebridge China Trip 2015,</a:t>
              </a:r>
              <a:r>
                <a:rPr kumimoji="1" lang="en-US" altLang="zh-CN" sz="1200" baseline="0" dirty="0" smtClean="0">
                  <a:solidFill>
                    <a:schemeClr val="accent1">
                      <a:lumMod val="50000"/>
                    </a:schemeClr>
                  </a:solidFill>
                  <a:latin typeface="Gill Sans"/>
                  <a:cs typeface="Gill Sans"/>
                </a:rPr>
                <a:t> 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  <a:latin typeface="Gill Sans"/>
                  <a:cs typeface="Gill Sans"/>
                </a:rPr>
                <a:t>Tsinghua University Meet-Up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中文智能问答系统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小清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陈震 曹彬 董文语 郭煜 郑文勋</a:t>
            </a:r>
            <a:endParaRPr kumimoji="1" lang="en-US" altLang="zh-CN" dirty="0" smtClean="0"/>
          </a:p>
          <a:p>
            <a:r>
              <a:rPr kumimoji="1" lang="en-US" altLang="zh-CN" dirty="0" smtClean="0"/>
              <a:t>	——</a:t>
            </a:r>
            <a:r>
              <a:rPr kumimoji="1" lang="zh-CN" altLang="en-US" dirty="0" smtClean="0"/>
              <a:t>信息技术研究院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189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50257"/>
            <a:ext cx="5800725" cy="3263504"/>
          </a:xfrm>
        </p:spPr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针对校内网站内容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可使用文本、语音、图片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Server</a:t>
            </a:r>
          </a:p>
          <a:p>
            <a:pPr lvl="1"/>
            <a:r>
              <a:rPr lang="zh-CN" altLang="en-US" dirty="0" smtClean="0"/>
              <a:t>分布式集群（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APP</a:t>
            </a:r>
          </a:p>
          <a:p>
            <a:pPr lvl="1"/>
            <a:r>
              <a:rPr lang="en-US" altLang="zh-CN" dirty="0" smtClean="0"/>
              <a:t>Cordova</a:t>
            </a:r>
            <a:r>
              <a:rPr lang="zh-CN" altLang="en-US" dirty="0" smtClean="0"/>
              <a:t>框架 </a:t>
            </a:r>
            <a:endParaRPr lang="en-US" altLang="zh-CN" dirty="0"/>
          </a:p>
          <a:p>
            <a:pPr lvl="1"/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7" y="1761336"/>
            <a:ext cx="1958603" cy="38413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92458" y="4081372"/>
            <a:ext cx="2577122" cy="19328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92298" y="1257848"/>
            <a:ext cx="2578405" cy="19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152</TotalTime>
  <Words>41</Words>
  <Application>Microsoft Office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Gill Sans</vt:lpstr>
      <vt:lpstr>微软雅黑</vt:lpstr>
      <vt:lpstr>Century Gothic</vt:lpstr>
      <vt:lpstr>Wingdings 2</vt:lpstr>
      <vt:lpstr>奥斯汀</vt:lpstr>
      <vt:lpstr>中文智能问答系统——小清</vt:lpstr>
      <vt:lpstr>小清</vt:lpstr>
    </vt:vector>
  </TitlesOfParts>
  <Company>清华大学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展演项目名称</dc:title>
  <dc:creator>媒体工作室 i.Center</dc:creator>
  <cp:lastModifiedBy>zhengwx</cp:lastModifiedBy>
  <cp:revision>13</cp:revision>
  <dcterms:created xsi:type="dcterms:W3CDTF">2015-10-12T00:57:08Z</dcterms:created>
  <dcterms:modified xsi:type="dcterms:W3CDTF">2015-10-13T11:00:00Z</dcterms:modified>
</cp:coreProperties>
</file>