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7" r:id="rId7"/>
    <p:sldId id="265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2"/>
    <p:restoredTop sz="89286" autoAdjust="0"/>
  </p:normalViewPr>
  <p:slideViewPr>
    <p:cSldViewPr snapToGrid="0" snapToObjects="1">
      <p:cViewPr>
        <p:scale>
          <a:sx n="94" d="100"/>
          <a:sy n="94" d="100"/>
        </p:scale>
        <p:origin x="1752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7C338-3732-404C-8BDC-699CA3E1F486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C4FF3-780D-2C4D-83CC-76E83F64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C4FF3-780D-2C4D-83CC-76E83F64AB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图片 71" descr="i.Center 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79" y="580941"/>
            <a:ext cx="1945227" cy="1080000"/>
          </a:xfrm>
          <a:prstGeom prst="rect">
            <a:avLst/>
          </a:prstGeom>
        </p:spPr>
      </p:pic>
      <p:sp>
        <p:nvSpPr>
          <p:cNvPr id="74" name="文本框 73"/>
          <p:cNvSpPr txBox="1"/>
          <p:nvPr userDrawn="1"/>
        </p:nvSpPr>
        <p:spPr>
          <a:xfrm>
            <a:off x="567166" y="260094"/>
            <a:ext cx="3494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2015</a:t>
            </a:r>
            <a:r>
              <a:rPr kumimoji="1"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国际创客中国行</a:t>
            </a:r>
            <a:endParaRPr kumimoji="1" lang="en-US" altLang="zh-CN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dist"/>
            <a:r>
              <a:rPr kumimoji="1"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清华大学交流会</a:t>
            </a:r>
            <a:endParaRPr kumimoji="1" lang="en-US" altLang="zh-CN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>
            <a:off x="567166" y="1486966"/>
            <a:ext cx="3494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200" dirty="0" smtClean="0">
                <a:solidFill>
                  <a:schemeClr val="accent1">
                    <a:lumMod val="50000"/>
                  </a:schemeClr>
                </a:solidFill>
                <a:latin typeface="Gill Sans"/>
                <a:cs typeface="Gill Sans"/>
              </a:rPr>
              <a:t>Noisebridge China Trip 2015</a:t>
            </a:r>
          </a:p>
          <a:p>
            <a:pPr algn="dist"/>
            <a:r>
              <a:rPr kumimoji="1" lang="en-US" altLang="zh-CN" sz="2200" dirty="0" smtClean="0">
                <a:solidFill>
                  <a:schemeClr val="accent1">
                    <a:lumMod val="50000"/>
                  </a:schemeClr>
                </a:solidFill>
                <a:latin typeface="Gill Sans"/>
                <a:cs typeface="Gill Sans"/>
              </a:rPr>
              <a:t>Tsinghua University Meet-Up</a:t>
            </a:r>
          </a:p>
        </p:txBody>
      </p:sp>
      <p:pic>
        <p:nvPicPr>
          <p:cNvPr id="82" name="图片 81" descr="Tsinghua Logo transpar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64" y="3471862"/>
            <a:ext cx="1415308" cy="14153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 descr="Tsinghua Logo transpar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660" y="6298214"/>
            <a:ext cx="1324288" cy="132428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" name="图片 60" descr="i.Center Transpar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8" y="98097"/>
            <a:ext cx="778091" cy="432000"/>
          </a:xfrm>
          <a:prstGeom prst="rect">
            <a:avLst/>
          </a:prstGeom>
        </p:spPr>
      </p:pic>
      <p:grpSp>
        <p:nvGrpSpPr>
          <p:cNvPr id="7" name="组 6"/>
          <p:cNvGrpSpPr/>
          <p:nvPr userDrawn="1"/>
        </p:nvGrpSpPr>
        <p:grpSpPr>
          <a:xfrm>
            <a:off x="924456" y="6561433"/>
            <a:ext cx="7295089" cy="278275"/>
            <a:chOff x="1348083" y="6561433"/>
            <a:chExt cx="7295089" cy="278275"/>
          </a:xfrm>
        </p:grpSpPr>
        <p:sp>
          <p:nvSpPr>
            <p:cNvPr id="63" name="文本框 62"/>
            <p:cNvSpPr txBox="1"/>
            <p:nvPr userDrawn="1"/>
          </p:nvSpPr>
          <p:spPr>
            <a:xfrm>
              <a:off x="1348083" y="6562709"/>
              <a:ext cx="2875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2015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国际创客中国行</a:t>
              </a:r>
              <a:r>
                <a:rPr kumimoji="1" lang="en-US" altLang="zh-CN" sz="1200" baseline="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清华大学交流会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 userDrawn="1"/>
          </p:nvSpPr>
          <p:spPr>
            <a:xfrm>
              <a:off x="4561242" y="6561433"/>
              <a:ext cx="408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Noisebridge China Trip 2015,</a:t>
              </a:r>
              <a:r>
                <a:rPr kumimoji="1" lang="en-US" altLang="zh-CN" sz="1200" baseline="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 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Tsinghua University Meet-Up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智能募捐箱</a:t>
            </a:r>
            <a:br>
              <a:rPr kumimoji="1" lang="zh-CN" altLang="en-US" dirty="0" smtClean="0"/>
            </a:br>
            <a:r>
              <a:rPr kumimoji="1" lang="en-US" altLang="zh-CN" dirty="0" smtClean="0"/>
              <a:t>PennyRaiser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6917" y="4762274"/>
            <a:ext cx="3309803" cy="109261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2400" b="1" dirty="0" smtClean="0">
                <a:latin typeface="STKaiti" charset="-122"/>
                <a:ea typeface="STKaiti" charset="-122"/>
                <a:cs typeface="STKaiti" charset="-122"/>
              </a:rPr>
              <a:t>THU</a:t>
            </a:r>
            <a:r>
              <a:rPr kumimoji="1" lang="zh-CN" altLang="en-US" sz="2400" b="1" dirty="0" smtClean="0">
                <a:latin typeface="STKaiti" charset="-122"/>
                <a:ea typeface="STKaiti" charset="-122"/>
                <a:cs typeface="STKaiti" charset="-122"/>
              </a:rPr>
              <a:t>－</a:t>
            </a:r>
            <a:r>
              <a:rPr kumimoji="1" lang="en-US" altLang="zh-CN" sz="2400" b="1" dirty="0" smtClean="0">
                <a:latin typeface="STKaiti" charset="-122"/>
                <a:ea typeface="STKaiti" charset="-122"/>
                <a:cs typeface="STKaiti" charset="-122"/>
              </a:rPr>
              <a:t>Dreamers</a:t>
            </a:r>
            <a:r>
              <a:rPr kumimoji="1" lang="zh-CN" altLang="en-US" sz="2400" b="1" dirty="0" smtClean="0">
                <a:latin typeface="STKaiti" charset="-122"/>
                <a:ea typeface="STKaiti" charset="-122"/>
                <a:cs typeface="STKaiti" charset="-122"/>
              </a:rPr>
              <a:t> 团队</a:t>
            </a:r>
          </a:p>
          <a:p>
            <a:pPr algn="ctr"/>
            <a:r>
              <a:rPr kumimoji="1" lang="zh-CN" altLang="en-US" b="1" dirty="0" smtClean="0">
                <a:latin typeface="STKaiti" charset="-122"/>
                <a:ea typeface="STKaiti" charset="-122"/>
                <a:cs typeface="STKaiti" charset="-122"/>
              </a:rPr>
              <a:t>林子恒 </a:t>
            </a:r>
          </a:p>
          <a:p>
            <a:pPr algn="ctr"/>
            <a:r>
              <a:rPr kumimoji="1" lang="en-US" altLang="zh-CN" b="1" dirty="0" smtClean="0">
                <a:latin typeface="STKaiti" charset="-122"/>
                <a:ea typeface="STKaiti" charset="-122"/>
                <a:cs typeface="STKaiti" charset="-122"/>
              </a:rPr>
              <a:t>Brian</a:t>
            </a:r>
            <a:r>
              <a:rPr kumimoji="1" lang="zh-CN" altLang="en-US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b="1" dirty="0" smtClean="0">
                <a:latin typeface="STKaiti" charset="-122"/>
                <a:ea typeface="STKaiti" charset="-122"/>
                <a:cs typeface="STKaiti" charset="-122"/>
              </a:rPr>
              <a:t>Lin</a:t>
            </a:r>
            <a:endParaRPr kumimoji="1" lang="zh-CN" alt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8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16" y="1143000"/>
            <a:ext cx="7024744" cy="70554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dirty="0" smtClean="0">
                <a:latin typeface="STKaiti" charset="-122"/>
                <a:ea typeface="STKaiti" charset="-122"/>
                <a:cs typeface="STKaiti" charset="-122"/>
              </a:rPr>
              <a:t>痛点</a:t>
            </a:r>
            <a:r>
              <a:rPr lang="zh-CN" altLang="en-US" sz="24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2400" b="1" dirty="0" smtClean="0">
                <a:latin typeface="STKaiti" charset="-122"/>
                <a:ea typeface="STKaiti" charset="-122"/>
                <a:cs typeface="STKaiti" charset="-122"/>
              </a:rPr>
              <a:t>Pain</a:t>
            </a:r>
            <a:r>
              <a:rPr lang="zh-CN" altLang="en-US" sz="24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400" b="1" dirty="0" smtClean="0">
                <a:latin typeface="STKaiti" charset="-122"/>
                <a:ea typeface="STKaiti" charset="-122"/>
                <a:cs typeface="STKaiti" charset="-122"/>
              </a:rPr>
              <a:t>Point</a:t>
            </a:r>
            <a:r>
              <a:rPr lang="zh-CN" altLang="en-US" sz="24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  <a:endParaRPr lang="en-US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09668" y="2064050"/>
            <a:ext cx="3145120" cy="4191277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捐款者 </a:t>
            </a:r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Donators</a:t>
            </a: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</a:p>
          <a:p>
            <a:endParaRPr lang="zh-CN" altLang="en-US" b="1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捐款给公益机构从来不知道钱去了哪里</a:t>
            </a:r>
          </a:p>
          <a:p>
            <a:pPr lvl="1">
              <a:buFont typeface="Wingdings" charset="2"/>
              <a:buChar char="Ø"/>
            </a:pPr>
            <a:r>
              <a:rPr lang="en-US" b="1" dirty="0">
                <a:latin typeface="STKaiti" charset="-122"/>
                <a:ea typeface="STKaiti" charset="-122"/>
                <a:cs typeface="STKaiti" charset="-122"/>
              </a:rPr>
              <a:t>You never know where your </a:t>
            </a:r>
            <a:r>
              <a:rPr lang="en-US" b="1" dirty="0" smtClean="0">
                <a:latin typeface="STKaiti" charset="-122"/>
                <a:ea typeface="STKaiti" charset="-122"/>
                <a:cs typeface="STKaiti" charset="-122"/>
              </a:rPr>
              <a:t>money </a:t>
            </a:r>
            <a:r>
              <a:rPr lang="en-US" b="1" dirty="0">
                <a:latin typeface="STKaiti" charset="-122"/>
                <a:ea typeface="STKaiti" charset="-122"/>
                <a:cs typeface="STKaiti" charset="-122"/>
              </a:rPr>
              <a:t>goes after donation!!!</a:t>
            </a:r>
            <a:endParaRPr lang="zh-CN" altLang="en-US" b="1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lang="zh-CN" altLang="en-US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从超市出来往往手中会有一大堆零钱不知道要怎么花</a:t>
            </a:r>
          </a:p>
          <a:p>
            <a:pPr lvl="1">
              <a:buFont typeface="Wingdings" charset="2"/>
              <a:buChar char="Ø"/>
            </a:pPr>
            <a:r>
              <a:rPr lang="en-US" b="1" dirty="0">
                <a:latin typeface="STKaiti" charset="-122"/>
                <a:ea typeface="STKaiti" charset="-122"/>
                <a:cs typeface="STKaiti" charset="-122"/>
              </a:rPr>
              <a:t>Don’t know what to do with those </a:t>
            </a:r>
            <a:r>
              <a:rPr lang="en-US" b="1" dirty="0" smtClean="0">
                <a:latin typeface="STKaiti" charset="-122"/>
                <a:ea typeface="STKaiti" charset="-122"/>
                <a:cs typeface="STKaiti" charset="-122"/>
              </a:rPr>
              <a:t>change </a:t>
            </a:r>
            <a:r>
              <a:rPr lang="en-US" b="1" dirty="0">
                <a:latin typeface="STKaiti" charset="-122"/>
                <a:ea typeface="STKaiti" charset="-122"/>
                <a:cs typeface="STKaiti" charset="-122"/>
              </a:rPr>
              <a:t>after shopping！</a:t>
            </a:r>
            <a:endParaRPr lang="zh-CN" altLang="en-US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buFont typeface="Wingdings" charset="2"/>
              <a:buChar char="Ø"/>
            </a:pPr>
            <a:endParaRPr 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763266" y="2064050"/>
            <a:ext cx="3303894" cy="3817205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公益机构</a:t>
            </a:r>
            <a:r>
              <a:rPr lang="en-US" altLang="zh-CN" b="1" dirty="0" err="1" smtClean="0">
                <a:latin typeface="STKaiti" charset="-122"/>
                <a:ea typeface="STKaiti" charset="-122"/>
                <a:cs typeface="STKaiti" charset="-122"/>
              </a:rPr>
              <a:t>CharityOrganizations</a:t>
            </a: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</a:p>
          <a:p>
            <a:endParaRPr lang="zh-CN" altLang="en-US" b="1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公益组织的募捐箱募捐效果极差</a:t>
            </a:r>
          </a:p>
          <a:p>
            <a:pPr lvl="1">
              <a:buFont typeface="Wingdings" charset="2"/>
              <a:buChar char="Ø"/>
            </a:pPr>
            <a:r>
              <a:rPr lang="en-US" b="1" dirty="0">
                <a:latin typeface="STKaiti" charset="-122"/>
                <a:ea typeface="STKaiti" charset="-122"/>
                <a:cs typeface="STKaiti" charset="-122"/>
              </a:rPr>
              <a:t>The poor effect of the present donation boxes！</a:t>
            </a:r>
            <a:endParaRPr lang="zh-CN" altLang="en-US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buFont typeface="Wingdings" charset="2"/>
              <a:buChar char="Ø"/>
            </a:pPr>
            <a:endParaRPr lang="zh-CN" altLang="en-US" b="1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公益组织的募捐项目得不到很好的宣传</a:t>
            </a:r>
          </a:p>
          <a:p>
            <a:pPr lvl="1">
              <a:buFont typeface="Wingdings" charset="2"/>
              <a:buChar char="Ø"/>
            </a:pPr>
            <a:r>
              <a:rPr lang="en-US" b="1" dirty="0">
                <a:latin typeface="STKaiti" charset="-122"/>
                <a:ea typeface="STKaiti" charset="-122"/>
                <a:cs typeface="STKaiti" charset="-122"/>
              </a:rPr>
              <a:t>The poor propaganda of today’s charity </a:t>
            </a:r>
            <a:r>
              <a:rPr lang="en-US" b="1" dirty="0" smtClean="0">
                <a:latin typeface="STKaiti" charset="-122"/>
                <a:ea typeface="STKaiti" charset="-122"/>
                <a:cs typeface="STKaiti" charset="-122"/>
              </a:rPr>
              <a:t>organization</a:t>
            </a:r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s</a:t>
            </a:r>
            <a:r>
              <a:rPr lang="en-US" b="1" dirty="0" smtClean="0">
                <a:latin typeface="STKaiti" charset="-122"/>
                <a:ea typeface="STKaiti" charset="-122"/>
                <a:cs typeface="STKaiti" charset="-122"/>
              </a:rPr>
              <a:t>!</a:t>
            </a:r>
            <a:endParaRPr lang="zh-CN" altLang="en-US" b="1" dirty="0" smtClean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5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38" y="693795"/>
            <a:ext cx="3300984" cy="146304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第一代 </a:t>
            </a:r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1st </a:t>
            </a:r>
            <a:r>
              <a:rPr lang="en-US" altLang="zh-CN" b="1" dirty="0">
                <a:latin typeface="STKaiti" charset="-122"/>
                <a:ea typeface="STKaiti" charset="-122"/>
                <a:cs typeface="STKaiti" charset="-122"/>
              </a:rPr>
              <a:t>g</a:t>
            </a:r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en.</a:t>
            </a:r>
            <a:b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lang="en-US" altLang="zh-CN" b="1" dirty="0" err="1" smtClean="0">
                <a:latin typeface="STKaiti" charset="-122"/>
                <a:ea typeface="STKaiti" charset="-122"/>
                <a:cs typeface="STKaiti" charset="-122"/>
              </a:rPr>
              <a:t>PennyRasier</a:t>
            </a:r>
            <a:endParaRPr 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" t="212" r="14977" b="-21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038" y="2211427"/>
            <a:ext cx="3508619" cy="3179439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清华大学创客挑战赛一等奖</a:t>
            </a:r>
            <a:endParaRPr lang="en-US" altLang="zh-CN" sz="1800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zh-CN" altLang="en-US" sz="1800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硬币自动分类</a:t>
            </a:r>
          </a:p>
          <a:p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Automatically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Classify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coins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  <a:endParaRPr lang="en-US" altLang="zh-CN" sz="1800" b="1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lang="zh-CN" altLang="en-US" sz="1800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手机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app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扫码选择项目捐款</a:t>
            </a:r>
          </a:p>
          <a:p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Scan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QR Code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by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app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and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select the project you want to donate to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  <a:endParaRPr lang="en-US" sz="18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1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38" y="693795"/>
            <a:ext cx="3300984" cy="146304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第二代 </a:t>
            </a:r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2nd </a:t>
            </a:r>
            <a:r>
              <a:rPr lang="en-US" altLang="zh-CN" b="1" dirty="0">
                <a:latin typeface="STKaiti" charset="-122"/>
                <a:ea typeface="STKaiti" charset="-122"/>
                <a:cs typeface="STKaiti" charset="-122"/>
              </a:rPr>
              <a:t>gen.</a:t>
            </a:r>
            <a:br>
              <a:rPr lang="en-US" altLang="zh-CN" b="1" dirty="0">
                <a:latin typeface="STKaiti" charset="-122"/>
                <a:ea typeface="STKaiti" charset="-122"/>
                <a:cs typeface="STKaiti" charset="-122"/>
              </a:rPr>
            </a:br>
            <a:r>
              <a:rPr lang="en-US" altLang="zh-CN" b="1" dirty="0" err="1" smtClean="0">
                <a:latin typeface="STKaiti" charset="-122"/>
                <a:ea typeface="STKaiti" charset="-122"/>
                <a:cs typeface="STKaiti" charset="-122"/>
              </a:rPr>
              <a:t>PennyRasier</a:t>
            </a:r>
            <a:endParaRPr 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1" t="-26460" r="10233" b="-37361"/>
          <a:stretch/>
        </p:blipFill>
        <p:spPr/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4680038" y="2211427"/>
            <a:ext cx="3549562" cy="3725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中美创客大赛北京</a:t>
            </a:r>
            <a:r>
              <a:rPr lang="zh-CN" altLang="en-US" sz="1800" b="1" smtClean="0">
                <a:latin typeface="STKaiti" charset="-122"/>
                <a:ea typeface="STKaiti" charset="-122"/>
                <a:cs typeface="STKaiti" charset="-122"/>
              </a:rPr>
              <a:t>赛区</a:t>
            </a:r>
            <a:r>
              <a:rPr lang="zh-CN" altLang="en-US" sz="1800" b="1" smtClean="0">
                <a:latin typeface="STKaiti" charset="-122"/>
                <a:ea typeface="STKaiti" charset="-122"/>
                <a:cs typeface="STKaiti" charset="-122"/>
              </a:rPr>
              <a:t>二等奖</a:t>
            </a:r>
            <a:endParaRPr lang="zh-CN" altLang="en-US" sz="1800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硬币自动分类</a:t>
            </a:r>
          </a:p>
          <a:p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Automatically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Classify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coins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  <a:endParaRPr lang="zh-CN" altLang="en-US" sz="1800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手机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app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扫码选择项目捐款</a:t>
            </a:r>
          </a:p>
          <a:p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Scan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QR Code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by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app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and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select the project you want to donate to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</a:p>
          <a:p>
            <a:endParaRPr lang="zh-CN" altLang="en-US" sz="1800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800" b="1" dirty="0">
                <a:latin typeface="STKaiti" charset="-122"/>
                <a:ea typeface="STKaiti" charset="-122"/>
                <a:cs typeface="STKaiti" charset="-122"/>
              </a:rPr>
              <a:t>彩屏、有“爱”的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外观</a:t>
            </a:r>
          </a:p>
          <a:p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Colorful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display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Lovely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Appearance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</a:p>
          <a:p>
            <a:endParaRPr lang="zh-CN" altLang="en-US" sz="1800" b="1" dirty="0">
              <a:latin typeface="STKaiti" charset="-122"/>
              <a:ea typeface="STKaiti" charset="-122"/>
              <a:cs typeface="STKaiti" charset="-122"/>
            </a:endParaRPr>
          </a:p>
          <a:p>
            <a:endParaRPr lang="en-US" sz="18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9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38" y="693795"/>
            <a:ext cx="3300984" cy="146304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第三代 </a:t>
            </a:r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3rd </a:t>
            </a:r>
            <a:r>
              <a:rPr lang="en-US" altLang="zh-CN" b="1" dirty="0">
                <a:latin typeface="STKaiti" charset="-122"/>
                <a:ea typeface="STKaiti" charset="-122"/>
                <a:cs typeface="STKaiti" charset="-122"/>
              </a:rPr>
              <a:t>gen.</a:t>
            </a:r>
            <a:br>
              <a:rPr lang="en-US" altLang="zh-CN" b="1" dirty="0">
                <a:latin typeface="STKaiti" charset="-122"/>
                <a:ea typeface="STKaiti" charset="-122"/>
                <a:cs typeface="STKaiti" charset="-122"/>
              </a:rPr>
            </a:br>
            <a:r>
              <a:rPr lang="en-US" altLang="zh-CN" b="1" dirty="0" err="1" smtClean="0">
                <a:latin typeface="STKaiti" charset="-122"/>
                <a:ea typeface="STKaiti" charset="-122"/>
                <a:cs typeface="STKaiti" charset="-122"/>
              </a:rPr>
              <a:t>PennyRasier</a:t>
            </a:r>
            <a:endParaRPr 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r="9052"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45" y="1796386"/>
            <a:ext cx="3501626" cy="2160369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4680038" y="2211427"/>
            <a:ext cx="3522266" cy="4243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中美创客大赛北京赛区二等奖</a:t>
            </a:r>
          </a:p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硬币自动分类</a:t>
            </a:r>
          </a:p>
          <a:p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Automatically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Classify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coins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</a:p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手机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app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扫码选择项目捐款</a:t>
            </a:r>
          </a:p>
          <a:p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Scan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QR Code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by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app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and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select the project you want to donate to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</a:p>
          <a:p>
            <a:endParaRPr lang="zh-CN" altLang="en-US" sz="1800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外观：邮筒、鸟（传递爱心）</a:t>
            </a:r>
          </a:p>
          <a:p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Appearance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Mailbox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Bird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</a:p>
          <a:p>
            <a:pPr marL="285750" indent="-285750">
              <a:buFont typeface="Wingdings" charset="2"/>
              <a:buChar char="Ø"/>
            </a:pP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互动：点亮爱心、大二维码</a:t>
            </a:r>
          </a:p>
          <a:p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Interaction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Light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up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the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heart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Big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QR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1800" b="1" dirty="0" smtClean="0">
                <a:latin typeface="STKaiti" charset="-122"/>
                <a:ea typeface="STKaiti" charset="-122"/>
                <a:cs typeface="STKaiti" charset="-122"/>
              </a:rPr>
              <a:t>Code</a:t>
            </a:r>
            <a:r>
              <a:rPr lang="zh-CN" altLang="en-US" sz="18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  <a:endParaRPr lang="zh-CN" altLang="en-US" sz="1800" b="1" dirty="0">
              <a:latin typeface="STKaiti" charset="-122"/>
              <a:ea typeface="STKaiti" charset="-122"/>
              <a:cs typeface="STKaiti" charset="-122"/>
            </a:endParaRPr>
          </a:p>
          <a:p>
            <a:endParaRPr lang="zh-CN" altLang="en-US" sz="1800" b="1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lang="zh-CN" altLang="en-US" sz="1800" b="1" dirty="0">
              <a:latin typeface="STKaiti" charset="-122"/>
              <a:ea typeface="STKaiti" charset="-122"/>
              <a:cs typeface="STKaiti" charset="-122"/>
            </a:endParaRPr>
          </a:p>
          <a:p>
            <a:endParaRPr lang="en-US" sz="18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线上、</a:t>
            </a:r>
            <a:r>
              <a:rPr lang="zh-CN" altLang="en-US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线下</a:t>
            </a: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募捐整合平台</a:t>
            </a:r>
            <a:endParaRPr 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521" y="4308650"/>
            <a:ext cx="5701713" cy="689892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  <a:latin typeface="STKaiti" charset="-122"/>
                <a:ea typeface="STKaiti" charset="-122"/>
                <a:cs typeface="STKaiti" charset="-122"/>
              </a:rPr>
              <a:t>Online</a:t>
            </a:r>
            <a:r>
              <a:rPr lang="zh-CN" altLang="en-US" sz="2800" b="1" dirty="0" smtClean="0">
                <a:solidFill>
                  <a:schemeClr val="accent1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  <a:latin typeface="STKaiti" charset="-122"/>
                <a:ea typeface="STKaiti" charset="-122"/>
                <a:cs typeface="STKaiti" charset="-122"/>
              </a:rPr>
              <a:t>&amp;</a:t>
            </a:r>
            <a:r>
              <a:rPr lang="zh-CN" altLang="en-US" sz="2800" b="1" dirty="0" smtClean="0">
                <a:solidFill>
                  <a:schemeClr val="accent1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Offline</a:t>
            </a:r>
            <a:r>
              <a:rPr lang="zh-CN" altLang="en-US" sz="2800" b="1" dirty="0" smtClean="0">
                <a:solidFill>
                  <a:schemeClr val="accent1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  <a:latin typeface="STKaiti" charset="-122"/>
                <a:ea typeface="STKaiti" charset="-122"/>
                <a:cs typeface="STKaiti" charset="-122"/>
              </a:rPr>
              <a:t>Charitable</a:t>
            </a:r>
            <a:r>
              <a:rPr lang="zh-CN" altLang="en-US" sz="2800" b="1" dirty="0" smtClean="0">
                <a:solidFill>
                  <a:schemeClr val="accent1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  <a:latin typeface="STKaiti" charset="-122"/>
                <a:ea typeface="STKaiti" charset="-122"/>
                <a:cs typeface="STKaiti" charset="-122"/>
              </a:rPr>
              <a:t>Platform</a:t>
            </a:r>
            <a:endParaRPr lang="en-US" sz="2800" b="1" dirty="0">
              <a:solidFill>
                <a:schemeClr val="accent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017" y="2210937"/>
            <a:ext cx="3589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我们要做的是：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What</a:t>
            </a:r>
            <a:r>
              <a:rPr lang="zh-CN" altLang="en-US" sz="24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we</a:t>
            </a:r>
            <a:r>
              <a:rPr lang="zh-CN" altLang="en-US" sz="24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are</a:t>
            </a:r>
            <a:r>
              <a:rPr lang="zh-CN" altLang="en-US" sz="24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doing</a:t>
            </a:r>
            <a:r>
              <a:rPr lang="zh-CN" altLang="en-US" sz="2400" b="1" dirty="0" smtClean="0">
                <a:solidFill>
                  <a:srgbClr val="002060"/>
                </a:solidFill>
                <a:latin typeface="STKaiti" charset="-122"/>
                <a:ea typeface="STKaiti" charset="-122"/>
                <a:cs typeface="STKaiti" charset="-122"/>
              </a:rPr>
              <a:t>：</a:t>
            </a:r>
            <a:endParaRPr lang="en-US" sz="2400" b="1" dirty="0">
              <a:solidFill>
                <a:srgbClr val="00206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1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rot="7200000">
            <a:off x="5564999" y="4546602"/>
            <a:ext cx="0" cy="1187355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4400000" flipH="1">
            <a:off x="3263931" y="4268721"/>
            <a:ext cx="0" cy="1187355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8800000" flipV="1">
            <a:off x="5404516" y="4048460"/>
            <a:ext cx="0" cy="1187355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4400000" flipH="1" flipV="1">
            <a:off x="3811310" y="4377446"/>
            <a:ext cx="0" cy="1187355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669809" y="2994170"/>
            <a:ext cx="0" cy="1187355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71751" y="2524835"/>
            <a:ext cx="0" cy="1187355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4456"/>
            <a:ext cx="7024744" cy="8284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 smtClean="0">
                <a:latin typeface="STKaiti" charset="-122"/>
                <a:ea typeface="STKaiti" charset="-122"/>
                <a:cs typeface="STKaiti" charset="-122"/>
              </a:rPr>
              <a:t>运营模式</a:t>
            </a:r>
            <a:r>
              <a:rPr lang="zh-CN" altLang="en-US" sz="2400" b="1" dirty="0" smtClean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-US" altLang="zh-CN" sz="2400" b="1" dirty="0" smtClean="0">
                <a:latin typeface="STKaiti" charset="-122"/>
                <a:ea typeface="STKaiti" charset="-122"/>
                <a:cs typeface="STKaiti" charset="-122"/>
              </a:rPr>
              <a:t>Operation</a:t>
            </a:r>
            <a:r>
              <a:rPr lang="zh-CN" altLang="en-US" sz="2400" b="1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400" b="1" dirty="0" smtClean="0">
                <a:latin typeface="STKaiti" charset="-122"/>
                <a:ea typeface="STKaiti" charset="-122"/>
                <a:cs typeface="STKaiti" charset="-122"/>
              </a:rPr>
              <a:t>Model</a:t>
            </a:r>
            <a:r>
              <a:rPr lang="zh-CN" altLang="en-US" sz="2400" b="1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  <a:endParaRPr lang="en-US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Chevron 3"/>
          <p:cNvSpPr/>
          <p:nvPr/>
        </p:nvSpPr>
        <p:spPr>
          <a:xfrm rot="1643013">
            <a:off x="5612535" y="4585097"/>
            <a:ext cx="1584472" cy="1584472"/>
          </a:xfrm>
          <a:prstGeom prst="chevron">
            <a:avLst>
              <a:gd name="adj" fmla="val 2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 rot="5400000">
            <a:off x="3814421" y="3803903"/>
            <a:ext cx="1329837" cy="11464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/>
          <p:cNvSpPr/>
          <p:nvPr/>
        </p:nvSpPr>
        <p:spPr>
          <a:xfrm rot="16200000">
            <a:off x="3676349" y="1535445"/>
            <a:ext cx="1584472" cy="1584472"/>
          </a:xfrm>
          <a:prstGeom prst="chevron">
            <a:avLst>
              <a:gd name="adj" fmla="val 2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捐款者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Donators</a:t>
            </a:r>
            <a:endParaRPr lang="en-US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Chevron 6"/>
          <p:cNvSpPr/>
          <p:nvPr/>
        </p:nvSpPr>
        <p:spPr>
          <a:xfrm rot="9130680">
            <a:off x="1759109" y="4582532"/>
            <a:ext cx="1584472" cy="1584472"/>
          </a:xfrm>
          <a:prstGeom prst="chevron">
            <a:avLst>
              <a:gd name="adj" fmla="val 2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6143" y="5119843"/>
            <a:ext cx="157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企业</a:t>
            </a:r>
          </a:p>
          <a:p>
            <a:pPr algn="ctr"/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Companies</a:t>
            </a:r>
            <a:endParaRPr 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9792" y="4916531"/>
            <a:ext cx="225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      公益组织</a:t>
            </a:r>
          </a:p>
          <a:p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         </a:t>
            </a:r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Charity</a:t>
            </a:r>
            <a:endParaRPr lang="zh-CN" altLang="en-US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algn="ctr"/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   </a:t>
            </a:r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Organizations</a:t>
            </a:r>
            <a:endParaRPr lang="zh-CN" altLang="en-US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algn="ctr"/>
            <a:endParaRPr lang="zh-CN" alt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5276" y="4053942"/>
            <a:ext cx="114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Penny</a:t>
            </a:r>
            <a:endParaRPr lang="zh-CN" altLang="en-US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 algn="ctr"/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Raiser</a:t>
            </a:r>
            <a:endParaRPr 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5710" y="2932572"/>
            <a:ext cx="3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STKaiti" charset="-122"/>
                <a:ea typeface="STKaiti" charset="-122"/>
                <a:cs typeface="STKaiti" charset="-122"/>
              </a:rPr>
              <a:t>善款</a:t>
            </a:r>
            <a:endParaRPr lang="en-US" sz="1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7050" y="3186468"/>
            <a:ext cx="702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STKaiti" charset="-122"/>
                <a:ea typeface="STKaiti" charset="-122"/>
                <a:cs typeface="STKaiti" charset="-122"/>
              </a:rPr>
              <a:t>项目进展情况</a:t>
            </a:r>
            <a:endParaRPr lang="en-US" sz="1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09922" y="5025195"/>
            <a:ext cx="60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STKaiti" charset="-122"/>
                <a:ea typeface="STKaiti" charset="-122"/>
                <a:cs typeface="STKaiti" charset="-122"/>
              </a:rPr>
              <a:t>善款</a:t>
            </a:r>
            <a:endParaRPr lang="en-US" sz="1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9591" y="4249587"/>
            <a:ext cx="78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STKaiti" charset="-122"/>
                <a:ea typeface="STKaiti" charset="-122"/>
                <a:cs typeface="STKaiti" charset="-122"/>
              </a:rPr>
              <a:t>公益项目进驻</a:t>
            </a:r>
            <a:endParaRPr lang="en-US" sz="1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6668" y="5042027"/>
            <a:ext cx="60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latin typeface="STKaiti" charset="-122"/>
                <a:ea typeface="STKaiti" charset="-122"/>
                <a:cs typeface="STKaiti" charset="-122"/>
              </a:rPr>
              <a:t>提供赞助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4181" y="4042745"/>
            <a:ext cx="97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latin typeface="STKaiti" charset="-122"/>
                <a:ea typeface="STKaiti" charset="-122"/>
                <a:cs typeface="STKaiti" charset="-122"/>
              </a:rPr>
              <a:t>挂名提升</a:t>
            </a:r>
            <a:r>
              <a:rPr lang="en-US" altLang="zh-CN" sz="1400" b="1" dirty="0" smtClean="0">
                <a:latin typeface="STKaiti" charset="-122"/>
                <a:ea typeface="STKaiti" charset="-122"/>
                <a:cs typeface="STKaiti" charset="-122"/>
              </a:rPr>
              <a:t>CSR</a:t>
            </a:r>
            <a:r>
              <a:rPr lang="zh-CN" altLang="en-US" sz="1400" b="1" dirty="0" smtClean="0">
                <a:latin typeface="STKaiti" charset="-122"/>
                <a:ea typeface="STKaiti" charset="-122"/>
                <a:cs typeface="STKaiti" charset="-122"/>
              </a:rPr>
              <a:t>形象</a:t>
            </a:r>
          </a:p>
        </p:txBody>
      </p:sp>
    </p:spTree>
    <p:extLst>
      <p:ext uri="{BB962C8B-B14F-4D97-AF65-F5344CB8AC3E}">
        <p14:creationId xmlns:p14="http://schemas.microsoft.com/office/powerpoint/2010/main" val="814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9813" y="3384645"/>
            <a:ext cx="3313355" cy="643854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Thank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you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！</a:t>
            </a:r>
            <a:endParaRPr 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林子恒（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Brian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）</a:t>
            </a:r>
          </a:p>
          <a:p>
            <a:pPr algn="ctr"/>
            <a:r>
              <a:rPr lang="en-US" altLang="zh-CN" dirty="0" err="1" smtClean="0">
                <a:latin typeface="STKaiti" charset="-122"/>
                <a:ea typeface="STKaiti" charset="-122"/>
                <a:cs typeface="STKaiti" charset="-122"/>
              </a:rPr>
              <a:t>Wechat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en-US" altLang="zh-CN" dirty="0" err="1" smtClean="0">
                <a:latin typeface="STKaiti" charset="-122"/>
                <a:ea typeface="STKaiti" charset="-122"/>
                <a:cs typeface="STKaiti" charset="-122"/>
              </a:rPr>
              <a:t>lzhbrian</a:t>
            </a:r>
            <a:endParaRPr lang="zh-CN" altLang="en-US" dirty="0" smtClean="0">
              <a:latin typeface="STKaiti" charset="-122"/>
              <a:ea typeface="STKaiti" charset="-122"/>
              <a:cs typeface="STKaiti" charset="-122"/>
            </a:endParaRPr>
          </a:p>
          <a:p>
            <a:pPr algn="ctr"/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Cell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13121929165</a:t>
            </a:r>
            <a:endParaRPr lang="zh-CN" altLang="en-US" dirty="0" smtClean="0">
              <a:latin typeface="STKaiti" charset="-122"/>
              <a:ea typeface="STKaiti" charset="-122"/>
              <a:cs typeface="STKaiti" charset="-122"/>
            </a:endParaRPr>
          </a:p>
          <a:p>
            <a:pPr algn="ctr"/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Email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en-US" altLang="zh-CN" dirty="0" err="1" smtClean="0">
                <a:latin typeface="STKaiti" charset="-122"/>
                <a:ea typeface="STKaiti" charset="-122"/>
                <a:cs typeface="STKaiti" charset="-122"/>
              </a:rPr>
              <a:t>lzhbrian@gmail.com</a:t>
            </a:r>
            <a:endParaRPr 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8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290</TotalTime>
  <Words>354</Words>
  <Application>Microsoft Macintosh PowerPoint</Application>
  <PresentationFormat>On-screen Show (4:3)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Century Gothic</vt:lpstr>
      <vt:lpstr>Gill Sans</vt:lpstr>
      <vt:lpstr>STKaiti</vt:lpstr>
      <vt:lpstr>Wingdings</vt:lpstr>
      <vt:lpstr>Wingdings 2</vt:lpstr>
      <vt:lpstr>宋体</vt:lpstr>
      <vt:lpstr>微软雅黑</vt:lpstr>
      <vt:lpstr>奥斯汀</vt:lpstr>
      <vt:lpstr>智能募捐箱 PennyRaiser</vt:lpstr>
      <vt:lpstr>痛点（Pain Point）</vt:lpstr>
      <vt:lpstr>第一代 1st gen. PennyRasier</vt:lpstr>
      <vt:lpstr>第二代 2nd gen. PennyRasier</vt:lpstr>
      <vt:lpstr>第三代 3rd gen. PennyRasier</vt:lpstr>
      <vt:lpstr>线上、线下募捐整合平台</vt:lpstr>
      <vt:lpstr>运营模式（Operation Model）</vt:lpstr>
      <vt:lpstr>Thank you！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展演项目名称</dc:title>
  <dc:creator>媒体工作室 i.Center</dc:creator>
  <cp:lastModifiedBy>Tzu-Heng Lin</cp:lastModifiedBy>
  <cp:revision>53</cp:revision>
  <dcterms:created xsi:type="dcterms:W3CDTF">2015-10-12T00:57:08Z</dcterms:created>
  <dcterms:modified xsi:type="dcterms:W3CDTF">2015-10-17T07:31:31Z</dcterms:modified>
</cp:coreProperties>
</file>