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95"/>
  </p:normalViewPr>
  <p:slideViewPr>
    <p:cSldViewPr snapToGrid="0" snapToObjects="1">
      <p:cViewPr varScale="1">
        <p:scale>
          <a:sx n="190" d="100"/>
          <a:sy n="190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4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54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28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26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45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6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37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1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4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94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6823-E6AB-864D-BA9C-813B9DE234CE}" type="datetimeFigureOut">
              <a:rPr kumimoji="1" lang="zh-CN" altLang="en-US" smtClean="0"/>
              <a:t>15/11/18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FCBB7-B074-9347-AE1A-CA30A70081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6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4805" y="1344706"/>
            <a:ext cx="1324535" cy="33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94628" y="1344706"/>
            <a:ext cx="1324535" cy="33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12895" y="1559859"/>
            <a:ext cx="5513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smtClean="0"/>
              <a:t>清华创客日</a:t>
            </a:r>
            <a:endParaRPr kumimoji="1" lang="zh-CN" altLang="en-US" sz="2800"/>
          </a:p>
        </p:txBody>
      </p:sp>
      <p:sp>
        <p:nvSpPr>
          <p:cNvPr id="7" name="文本框 6"/>
          <p:cNvSpPr txBox="1"/>
          <p:nvPr/>
        </p:nvSpPr>
        <p:spPr>
          <a:xfrm rot="5400000">
            <a:off x="2063980" y="3180229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Day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188760" y="1559859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dirty="0" smtClean="0"/>
              <a:t>国际创客</a:t>
            </a:r>
            <a:r>
              <a:rPr kumimoji="1" lang="zh-CN" altLang="en-US" smtClean="0"/>
              <a:t>与教育高端论坛</a:t>
            </a:r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 rot="5400000">
            <a:off x="3854727" y="2848132"/>
            <a:ext cx="2360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International Forum on</a:t>
            </a:r>
          </a:p>
          <a:p>
            <a:r>
              <a:rPr kumimoji="1" lang="en-US" altLang="zh-CN" dirty="0" smtClean="0"/>
              <a:t>Makers and Education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7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18</Words>
  <Application>Microsoft Macintosh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Woody Wang</dc:creator>
  <cp:lastModifiedBy>Woody Wang</cp:lastModifiedBy>
  <cp:revision>1</cp:revision>
  <dcterms:created xsi:type="dcterms:W3CDTF">2015-11-18T00:36:55Z</dcterms:created>
  <dcterms:modified xsi:type="dcterms:W3CDTF">2015-11-18T00:45:17Z</dcterms:modified>
</cp:coreProperties>
</file>