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187" autoAdjust="0"/>
  </p:normalViewPr>
  <p:slideViewPr>
    <p:cSldViewPr snapToGrid="0">
      <p:cViewPr varScale="1">
        <p:scale>
          <a:sx n="104" d="100"/>
          <a:sy n="104" d="100"/>
        </p:scale>
        <p:origin x="1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84A9-A705-4ECC-8287-270EB59626AC}" type="datetimeFigureOut">
              <a:rPr lang="zh-CN" altLang="en-US" smtClean="0"/>
              <a:t>2014/3/31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6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84A9-A705-4ECC-8287-270EB59626AC}" type="datetimeFigureOut">
              <a:rPr lang="zh-CN" altLang="en-US" smtClean="0"/>
              <a:t>2014/3/31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54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84A9-A705-4ECC-8287-270EB59626AC}" type="datetimeFigureOut">
              <a:rPr lang="zh-CN" altLang="en-US" smtClean="0"/>
              <a:t>2014/3/31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72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49745"/>
            <a:ext cx="7886700" cy="97588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84A9-A705-4ECC-8287-270EB59626AC}" type="datetimeFigureOut">
              <a:rPr lang="zh-CN" altLang="en-US" smtClean="0"/>
              <a:t>2014/3/31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46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84A9-A705-4ECC-8287-270EB59626AC}" type="datetimeFigureOut">
              <a:rPr lang="zh-CN" altLang="en-US" smtClean="0"/>
              <a:t>2014/3/31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81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84A9-A705-4ECC-8287-270EB59626AC}" type="datetimeFigureOut">
              <a:rPr lang="zh-CN" altLang="en-US" smtClean="0"/>
              <a:t>2014/3/31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03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84A9-A705-4ECC-8287-270EB59626AC}" type="datetimeFigureOut">
              <a:rPr lang="zh-CN" altLang="en-US" smtClean="0"/>
              <a:t>2014/3/31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23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84A9-A705-4ECC-8287-270EB59626AC}" type="datetimeFigureOut">
              <a:rPr lang="zh-CN" altLang="en-US" smtClean="0"/>
              <a:t>2014/3/31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49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84A9-A705-4ECC-8287-270EB59626AC}" type="datetimeFigureOut">
              <a:rPr lang="zh-CN" altLang="en-US" smtClean="0"/>
              <a:t>2014/3/31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6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84A9-A705-4ECC-8287-270EB59626AC}" type="datetimeFigureOut">
              <a:rPr lang="zh-CN" altLang="en-US" smtClean="0"/>
              <a:t>2014/3/31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85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84A9-A705-4ECC-8287-270EB59626AC}" type="datetimeFigureOut">
              <a:rPr lang="zh-CN" altLang="en-US" smtClean="0"/>
              <a:t>2014/3/31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51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53442"/>
            <a:ext cx="7886700" cy="972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784A9-A705-4ECC-8287-270EB59626AC}" type="datetimeFigureOut">
              <a:rPr lang="zh-CN" altLang="en-US" smtClean="0"/>
              <a:t>2014/3/31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731520"/>
            <a:ext cx="9144000" cy="121920"/>
          </a:xfrm>
          <a:prstGeom prst="rect">
            <a:avLst/>
          </a:prstGeom>
          <a:solidFill>
            <a:srgbClr val="7E3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94" y="179914"/>
            <a:ext cx="432000" cy="43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794" y="223691"/>
            <a:ext cx="2740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清华大学基础工业训练中心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607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创</a:t>
            </a:r>
            <a:r>
              <a:rPr lang="zh-CN" altLang="en-US" dirty="0" smtClean="0"/>
              <a:t>客融合空间平台建设项目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基础工业训练中心 王德宇</a:t>
            </a:r>
            <a:endParaRPr lang="en-US" altLang="zh-CN" dirty="0" smtClean="0"/>
          </a:p>
          <a:p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64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项目目标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26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成果形式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80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84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物资规划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01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项目计划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519338"/>
      </p:ext>
    </p:extLst>
  </p:cSld>
  <p:clrMapOvr>
    <a:masterClrMapping/>
  </p:clrMapOvr>
</p:sld>
</file>

<file path=ppt/theme/theme1.xml><?xml version="1.0" encoding="utf-8"?>
<a:theme xmlns:a="http://schemas.openxmlformats.org/drawingml/2006/main" name="训练中心-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训练中心-主题" id="{8674388E-EF1F-4A5A-BE2C-F89B57265912}" vid="{359B7B30-F072-46C6-9EC6-75137FAEB1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训练中心-主题</Template>
  <TotalTime>4</TotalTime>
  <Words>27</Words>
  <Application>Microsoft Office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黑体</vt:lpstr>
      <vt:lpstr>楷体</vt:lpstr>
      <vt:lpstr>宋体</vt:lpstr>
      <vt:lpstr>Arial</vt:lpstr>
      <vt:lpstr>Calibri</vt:lpstr>
      <vt:lpstr>训练中心-主题</vt:lpstr>
      <vt:lpstr>创客融合空间平台建设项目</vt:lpstr>
      <vt:lpstr>项目目标</vt:lpstr>
      <vt:lpstr>成果形式</vt:lpstr>
      <vt:lpstr>项目内容</vt:lpstr>
      <vt:lpstr>物资规划</vt:lpstr>
      <vt:lpstr>项目计划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创客融合空间平台建设项目</dc:title>
  <dc:creator>王德宇</dc:creator>
  <cp:lastModifiedBy>王德宇</cp:lastModifiedBy>
  <cp:revision>2</cp:revision>
  <dcterms:created xsi:type="dcterms:W3CDTF">2014-03-31T07:49:47Z</dcterms:created>
  <dcterms:modified xsi:type="dcterms:W3CDTF">2014-03-31T07:54:05Z</dcterms:modified>
</cp:coreProperties>
</file>