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86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8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83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62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6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9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59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12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66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3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BC9F-B4AD-764D-8529-E6EB77540C29}" type="datetimeFigureOut">
              <a:rPr kumimoji="1" lang="zh-CN" altLang="en-US" smtClean="0"/>
              <a:t>14-11-20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4323-BD72-E943-8878-AF5F9E5E78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7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When Makers meet Scientists</a:t>
            </a:r>
            <a:endParaRPr kumimoji="1"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The story of Lego2Nano</a:t>
            </a:r>
          </a:p>
          <a:p>
            <a:pPr lvl="1"/>
            <a:r>
              <a:rPr kumimoji="1" lang="en-US" altLang="zh-CN" dirty="0" smtClean="0"/>
              <a:t>The story of Lego2Nano continued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4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Remake Science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</a:t>
            </a:r>
            <a:r>
              <a:rPr kumimoji="1" lang="en-US" altLang="zh-CN" dirty="0" smtClean="0"/>
              <a:t>youngest scientists</a:t>
            </a:r>
          </a:p>
          <a:p>
            <a:r>
              <a:rPr kumimoji="1" lang="en-US" altLang="zh-CN" dirty="0" smtClean="0"/>
              <a:t>Ant-research based learning at Primary school</a:t>
            </a:r>
          </a:p>
          <a:p>
            <a:r>
              <a:rPr kumimoji="1" lang="en-US" altLang="zh-CN" dirty="0" smtClean="0"/>
              <a:t>High school kids in lab</a:t>
            </a:r>
          </a:p>
          <a:p>
            <a:r>
              <a:rPr kumimoji="1" lang="en-US" altLang="zh-CN" dirty="0" smtClean="0"/>
              <a:t>The dog collar project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Make the future of </a:t>
            </a:r>
            <a:r>
              <a:rPr kumimoji="1" lang="en-US" altLang="zh-CN" dirty="0" smtClean="0"/>
              <a:t>learning, research and innovation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Education is at the critical point for phase transition</a:t>
            </a:r>
          </a:p>
          <a:p>
            <a:r>
              <a:rPr kumimoji="1" lang="en-US" altLang="zh-CN" dirty="0" smtClean="0"/>
              <a:t>Reinventing learning with maker spirit and practice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2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Macintosh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When Makers meet Scientists</vt:lpstr>
      <vt:lpstr>Remake Science</vt:lpstr>
      <vt:lpstr>Make the future of learning, research and innovation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Science</dc:title>
  <dc:creator>Luping Xu</dc:creator>
  <cp:lastModifiedBy>Luping Xu</cp:lastModifiedBy>
  <cp:revision>5</cp:revision>
  <dcterms:created xsi:type="dcterms:W3CDTF">2014-11-20T10:06:06Z</dcterms:created>
  <dcterms:modified xsi:type="dcterms:W3CDTF">2014-11-20T10:57:29Z</dcterms:modified>
</cp:coreProperties>
</file>