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 snapToObjects="1">
      <p:cViewPr varScale="1">
        <p:scale>
          <a:sx n="184" d="100"/>
          <a:sy n="18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4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2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50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DD68-C612-FF44-BC78-79736F4B1F19}" type="datetimeFigureOut">
              <a:rPr kumimoji="1" lang="zh-CN" altLang="en-US" smtClean="0"/>
              <a:t>15/11/16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74DA-AFD1-A440-BB0A-E3588276C8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801" r="43248" b="20852"/>
          <a:stretch/>
        </p:blipFill>
        <p:spPr>
          <a:xfrm>
            <a:off x="79664" y="114004"/>
            <a:ext cx="8984673" cy="6629992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2798618" y="2597781"/>
            <a:ext cx="180000" cy="360000"/>
            <a:chOff x="2590745" y="2694763"/>
            <a:chExt cx="180000" cy="360000"/>
          </a:xfrm>
        </p:grpSpPr>
        <p:sp>
          <p:nvSpPr>
            <p:cNvPr id="5" name="矩形 4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 rot="10800000">
            <a:off x="2974363" y="2597781"/>
            <a:ext cx="180000" cy="360000"/>
            <a:chOff x="2590745" y="2694763"/>
            <a:chExt cx="180000" cy="360000"/>
          </a:xfrm>
        </p:grpSpPr>
        <p:sp>
          <p:nvSpPr>
            <p:cNvPr id="10" name="矩形 9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728127" y="2597781"/>
            <a:ext cx="180000" cy="360000"/>
            <a:chOff x="2590745" y="2694763"/>
            <a:chExt cx="180000" cy="360000"/>
          </a:xfrm>
        </p:grpSpPr>
        <p:sp>
          <p:nvSpPr>
            <p:cNvPr id="13" name="矩形 12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10800000">
            <a:off x="3903872" y="2597781"/>
            <a:ext cx="180000" cy="360000"/>
            <a:chOff x="2590745" y="2694763"/>
            <a:chExt cx="180000" cy="360000"/>
          </a:xfrm>
        </p:grpSpPr>
        <p:sp>
          <p:nvSpPr>
            <p:cNvPr id="16" name="矩形 15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657636" y="2597781"/>
            <a:ext cx="180000" cy="360000"/>
            <a:chOff x="2590745" y="2694763"/>
            <a:chExt cx="180000" cy="360000"/>
          </a:xfrm>
        </p:grpSpPr>
        <p:sp>
          <p:nvSpPr>
            <p:cNvPr id="19" name="矩形 18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 20"/>
          <p:cNvGrpSpPr/>
          <p:nvPr/>
        </p:nvGrpSpPr>
        <p:grpSpPr>
          <a:xfrm rot="10800000">
            <a:off x="4833381" y="2597781"/>
            <a:ext cx="180000" cy="360000"/>
            <a:chOff x="2590745" y="2694763"/>
            <a:chExt cx="180000" cy="360000"/>
          </a:xfrm>
        </p:grpSpPr>
        <p:sp>
          <p:nvSpPr>
            <p:cNvPr id="22" name="矩形 21"/>
            <p:cNvSpPr/>
            <p:nvPr/>
          </p:nvSpPr>
          <p:spPr>
            <a:xfrm rot="5400000">
              <a:off x="2500745" y="2784763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2568490" y="2856763"/>
              <a:ext cx="360000" cy="3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2</cp:revision>
  <dcterms:created xsi:type="dcterms:W3CDTF">2015-11-16T11:00:53Z</dcterms:created>
  <dcterms:modified xsi:type="dcterms:W3CDTF">2015-11-16T11:15:55Z</dcterms:modified>
</cp:coreProperties>
</file>