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1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8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0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8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6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1488-AFC7-4849-9FDA-68C513B555BD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3E8F-9710-46E4-B3D2-6141DB3A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打印喷头与机械手臂、数控铣结合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这样可以获得更大的打印范围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83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创意方法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利用产品或需求功能等所包含的关键词，进行近义、反义等联想查找，以启发思路。</a:t>
            </a:r>
            <a:endParaRPr lang="en-US" altLang="zh-CN" dirty="0" smtClean="0"/>
          </a:p>
          <a:p>
            <a:r>
              <a:rPr lang="zh-CN" altLang="en-US" dirty="0" smtClean="0"/>
              <a:t>进一步，可以用这些关键词，去</a:t>
            </a:r>
            <a:r>
              <a:rPr lang="en-US" altLang="zh-CN" dirty="0" smtClean="0"/>
              <a:t>ask nature</a:t>
            </a:r>
            <a:r>
              <a:rPr lang="zh-CN" altLang="en-US" dirty="0" smtClean="0"/>
              <a:t>，看大自然是如何做的</a:t>
            </a:r>
            <a:endParaRPr lang="en-US" altLang="zh-CN" dirty="0" smtClean="0"/>
          </a:p>
          <a:p>
            <a:r>
              <a:rPr lang="zh-CN" altLang="en-US" smtClean="0"/>
              <a:t>可否通过拟人、或比喻，来进行创意发散？类似记忆宫殿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43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3D打印喷头与机械手臂、数控铣结合</vt:lpstr>
      <vt:lpstr>创意方法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3D打印喷头与机械手臂、数控铣结合</dc:title>
  <dc:creator>Woody Wang</dc:creator>
  <cp:lastModifiedBy>Woody Wang</cp:lastModifiedBy>
  <cp:revision>2</cp:revision>
  <dcterms:created xsi:type="dcterms:W3CDTF">2014-06-09T11:43:10Z</dcterms:created>
  <dcterms:modified xsi:type="dcterms:W3CDTF">2014-06-09T11:45:25Z</dcterms:modified>
</cp:coreProperties>
</file>