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1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9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4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3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1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1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5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2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4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7390-D5AF-42C2-A256-E16C4460D5B4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1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17390-D5AF-42C2-A256-E16C4460D5B4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B2DD4-9111-47D3-8AB6-F92DA6BC5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2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中期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 smtClean="0"/>
              <a:t>2014.6-8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进一步完善空间运行模式、课程架构、设计课程内容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6.1-6.27	</a:t>
            </a:r>
            <a:r>
              <a:rPr lang="zh-CN" altLang="en-US" sz="1600" dirty="0" smtClean="0"/>
              <a:t>创客活动模块试运行（个人特质评测、</a:t>
            </a:r>
            <a:r>
              <a:rPr lang="en-US" altLang="zh-CN" sz="1600" dirty="0" smtClean="0"/>
              <a:t>635</a:t>
            </a:r>
            <a:r>
              <a:rPr lang="zh-CN" altLang="en-US" sz="1600" dirty="0" smtClean="0"/>
              <a:t>设计方法）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6.1-6.27	</a:t>
            </a:r>
            <a:r>
              <a:rPr lang="zh-CN" altLang="en-US" sz="1600" dirty="0" smtClean="0"/>
              <a:t>创客协作平台试用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6.1-6.27	</a:t>
            </a:r>
            <a:r>
              <a:rPr lang="zh-CN" altLang="en-US" sz="1600" dirty="0"/>
              <a:t>设计空间</a:t>
            </a:r>
            <a:r>
              <a:rPr lang="en-US" altLang="zh-CN" sz="1600" dirty="0"/>
              <a:t>VI</a:t>
            </a:r>
            <a:r>
              <a:rPr lang="zh-CN" altLang="en-US" sz="1600" dirty="0"/>
              <a:t>视觉识别系统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6.9-6.13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盘点训练中心与创客活动可结合的资源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6.9-6.13	</a:t>
            </a:r>
            <a:r>
              <a:rPr lang="zh-CN" altLang="en-US" sz="1600" dirty="0" smtClean="0"/>
              <a:t>调研学生需求，联系校团委、就业指导中心等单位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6.30-9.21	</a:t>
            </a:r>
            <a:r>
              <a:rPr lang="zh-CN" altLang="en-US" sz="1600" dirty="0" smtClean="0"/>
              <a:t>暑期实习结合的创客文化活动（以线上为主）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7.1-9.1	</a:t>
            </a:r>
            <a:r>
              <a:rPr lang="zh-CN" altLang="en-US" sz="1600" dirty="0"/>
              <a:t>开</a:t>
            </a:r>
            <a:r>
              <a:rPr lang="zh-CN" altLang="en-US" sz="1600" dirty="0" smtClean="0"/>
              <a:t>源生态与创客文化</a:t>
            </a:r>
            <a:endParaRPr lang="en-US" altLang="zh-CN" sz="1600" dirty="0" smtClean="0"/>
          </a:p>
          <a:p>
            <a:r>
              <a:rPr lang="en-US" altLang="zh-CN" sz="1800" dirty="0" smtClean="0"/>
              <a:t>2014.9		</a:t>
            </a:r>
            <a:r>
              <a:rPr lang="zh-CN" altLang="en-US" sz="1800" dirty="0" smtClean="0"/>
              <a:t>筹备</a:t>
            </a:r>
            <a:r>
              <a:rPr lang="zh-CN" altLang="en-US" sz="1800" dirty="0"/>
              <a:t>空间发布仪式及周边推广</a:t>
            </a:r>
            <a:r>
              <a:rPr lang="zh-CN" altLang="en-US" sz="1800" dirty="0" smtClean="0"/>
              <a:t>活动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9.22-10.3	</a:t>
            </a:r>
            <a:r>
              <a:rPr lang="zh-CN" altLang="en-US" sz="1600" dirty="0" smtClean="0"/>
              <a:t>三创空间校园推广活动（路演、创客文化节等）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10.6-10.10	</a:t>
            </a:r>
            <a:r>
              <a:rPr lang="zh-CN" altLang="en-US" sz="1600" dirty="0" smtClean="0"/>
              <a:t>空间揭幕仪式</a:t>
            </a:r>
            <a:endParaRPr lang="en-US" altLang="zh-CN" sz="1600" dirty="0"/>
          </a:p>
          <a:p>
            <a:r>
              <a:rPr lang="en-US" altLang="zh-CN" sz="1800" dirty="0" smtClean="0"/>
              <a:t>2014.9-12	</a:t>
            </a:r>
            <a:r>
              <a:rPr lang="zh-CN" altLang="en-US" sz="1800" dirty="0" smtClean="0"/>
              <a:t>组织</a:t>
            </a:r>
            <a:r>
              <a:rPr lang="zh-CN" altLang="en-US" sz="1800" dirty="0"/>
              <a:t>三</a:t>
            </a:r>
            <a:r>
              <a:rPr lang="zh-CN" altLang="en-US" sz="1800" dirty="0" smtClean="0"/>
              <a:t>创及创客活动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9.22-9.26	</a:t>
            </a:r>
            <a:r>
              <a:rPr lang="zh-CN" altLang="en-US" sz="1600" dirty="0" smtClean="0"/>
              <a:t>邀请首批驻校创客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9.29-10.10	</a:t>
            </a:r>
            <a:r>
              <a:rPr lang="zh-CN" altLang="en-US" sz="1600" dirty="0"/>
              <a:t>开</a:t>
            </a:r>
            <a:r>
              <a:rPr lang="zh-CN" altLang="en-US" sz="1600" dirty="0" smtClean="0"/>
              <a:t>源技术与知识共享讲座</a:t>
            </a:r>
            <a:endParaRPr lang="en-US" altLang="zh-CN" sz="1600" dirty="0" smtClean="0"/>
          </a:p>
          <a:p>
            <a:r>
              <a:rPr lang="en-US" altLang="zh-CN" sz="1800" dirty="0" smtClean="0"/>
              <a:t>2014.10-12	</a:t>
            </a:r>
            <a:r>
              <a:rPr lang="zh-CN" altLang="en-US" sz="1800" dirty="0" smtClean="0"/>
              <a:t>结合</a:t>
            </a:r>
            <a:r>
              <a:rPr lang="zh-CN" altLang="en-US" sz="1800" dirty="0"/>
              <a:t>热点话题</a:t>
            </a:r>
            <a:r>
              <a:rPr lang="zh-CN" altLang="en-US" sz="1800" dirty="0" smtClean="0"/>
              <a:t>和热门产业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设计主题</a:t>
            </a:r>
            <a:r>
              <a:rPr lang="zh-CN" altLang="en-US" sz="1800" dirty="0"/>
              <a:t>项目，吸引学生</a:t>
            </a:r>
            <a:r>
              <a:rPr lang="zh-CN" altLang="en-US" sz="1800" dirty="0" smtClean="0"/>
              <a:t>参与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842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中期规划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中期规划</dc:title>
  <dc:creator>Woody Wang</dc:creator>
  <cp:lastModifiedBy>Woody Wang</cp:lastModifiedBy>
  <cp:revision>1</cp:revision>
  <dcterms:created xsi:type="dcterms:W3CDTF">2014-06-09T11:32:42Z</dcterms:created>
  <dcterms:modified xsi:type="dcterms:W3CDTF">2014-06-09T11:33:12Z</dcterms:modified>
</cp:coreProperties>
</file>