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730" autoAdjust="0"/>
  </p:normalViewPr>
  <p:slideViewPr>
    <p:cSldViewPr snapToGrid="0" snapToObjects="1">
      <p:cViewPr varScale="1">
        <p:scale>
          <a:sx n="105" d="100"/>
          <a:sy n="105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3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0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F8ED1-346A-E940-881F-AA0B60CC3682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254000" y="278190"/>
            <a:ext cx="8744857" cy="6434666"/>
          </a:xfrm>
          <a:prstGeom prst="roundRect">
            <a:avLst>
              <a:gd name="adj" fmla="val 200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endParaRPr lang="en-US" altLang="zh-CN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生产系统与沙盘系统对接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9451" y="4668762"/>
            <a:ext cx="1152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精雕机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9451" y="3602095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工业互联网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04606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沈阳制造岛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63761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汽车总装线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2916" y="4668762"/>
            <a:ext cx="215295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巨林柔性制造岛（筹）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39023" y="4668762"/>
            <a:ext cx="172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巨轮柔性制造岛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9451" y="5950858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快速成型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81198" y="5950858"/>
            <a:ext cx="205759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精密制造系统</a:t>
            </a:r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9998" y="2564412"/>
            <a:ext cx="3056478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现场数据分析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99998" y="1526730"/>
            <a:ext cx="3056478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生产系统仿真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34538" y="5950858"/>
            <a:ext cx="244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智能模具制造单元（筹）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78284" y="5950858"/>
            <a:ext cx="1588739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立体仓库（筹）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9451" y="489048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数字生产系统沙盘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18" name="Straight Arrow Connector 17"/>
          <p:cNvCxnSpPr>
            <a:stCxn id="16" idx="2"/>
            <a:endCxn id="13" idx="0"/>
          </p:cNvCxnSpPr>
          <p:nvPr/>
        </p:nvCxnSpPr>
        <p:spPr>
          <a:xfrm>
            <a:off x="4628237" y="1065048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4628237" y="2102730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stCxn id="4" idx="0"/>
            <a:endCxn id="5" idx="2"/>
          </p:cNvCxnSpPr>
          <p:nvPr/>
        </p:nvCxnSpPr>
        <p:spPr>
          <a:xfrm rot="5400000" flipH="1" flipV="1">
            <a:off x="2601511" y="2642036"/>
            <a:ext cx="490667" cy="3562786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6" idx="0"/>
            <a:endCxn id="5" idx="2"/>
          </p:cNvCxnSpPr>
          <p:nvPr/>
        </p:nvCxnSpPr>
        <p:spPr>
          <a:xfrm rot="5400000" flipH="1" flipV="1">
            <a:off x="3295088" y="3335614"/>
            <a:ext cx="490667" cy="2175631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Elbow Connector 26"/>
          <p:cNvCxnSpPr>
            <a:stCxn id="7" idx="0"/>
            <a:endCxn id="5" idx="2"/>
          </p:cNvCxnSpPr>
          <p:nvPr/>
        </p:nvCxnSpPr>
        <p:spPr>
          <a:xfrm rot="5400000" flipH="1" flipV="1">
            <a:off x="4024666" y="4065191"/>
            <a:ext cx="490667" cy="71647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Elbow Connector 27"/>
          <p:cNvCxnSpPr>
            <a:stCxn id="8" idx="0"/>
            <a:endCxn id="5" idx="2"/>
          </p:cNvCxnSpPr>
          <p:nvPr/>
        </p:nvCxnSpPr>
        <p:spPr>
          <a:xfrm rot="16200000" flipV="1">
            <a:off x="4968482" y="3837851"/>
            <a:ext cx="490667" cy="117115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Elbow Connector 28"/>
          <p:cNvCxnSpPr>
            <a:stCxn id="9" idx="0"/>
            <a:endCxn id="5" idx="2"/>
          </p:cNvCxnSpPr>
          <p:nvPr/>
        </p:nvCxnSpPr>
        <p:spPr>
          <a:xfrm rot="16200000" flipV="1">
            <a:off x="6020297" y="2786036"/>
            <a:ext cx="490667" cy="327478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Elbow Connector 37"/>
          <p:cNvCxnSpPr>
            <a:stCxn id="10" idx="0"/>
            <a:endCxn id="5" idx="2"/>
          </p:cNvCxnSpPr>
          <p:nvPr/>
        </p:nvCxnSpPr>
        <p:spPr>
          <a:xfrm rot="5400000" flipH="1" flipV="1">
            <a:off x="1996463" y="3319084"/>
            <a:ext cx="1772763" cy="3490786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1" name="Elbow Connector 40"/>
          <p:cNvCxnSpPr>
            <a:stCxn id="11" idx="0"/>
            <a:endCxn id="5" idx="2"/>
          </p:cNvCxnSpPr>
          <p:nvPr/>
        </p:nvCxnSpPr>
        <p:spPr>
          <a:xfrm rot="5400000" flipH="1" flipV="1">
            <a:off x="2982735" y="4305356"/>
            <a:ext cx="1772763" cy="1518242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" name="Elbow Connector 41"/>
          <p:cNvCxnSpPr>
            <a:stCxn id="14" idx="0"/>
            <a:endCxn id="5" idx="2"/>
          </p:cNvCxnSpPr>
          <p:nvPr/>
        </p:nvCxnSpPr>
        <p:spPr>
          <a:xfrm rot="16200000" flipV="1">
            <a:off x="4257007" y="4549326"/>
            <a:ext cx="1772763" cy="1030301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Elbow Connector 42"/>
          <p:cNvCxnSpPr>
            <a:stCxn id="15" idx="0"/>
            <a:endCxn id="5" idx="2"/>
          </p:cNvCxnSpPr>
          <p:nvPr/>
        </p:nvCxnSpPr>
        <p:spPr>
          <a:xfrm rot="16200000" flipV="1">
            <a:off x="5414065" y="3392268"/>
            <a:ext cx="1772763" cy="3344417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5" idx="0"/>
            <a:endCxn id="12" idx="2"/>
          </p:cNvCxnSpPr>
          <p:nvPr/>
        </p:nvCxnSpPr>
        <p:spPr>
          <a:xfrm flipV="1">
            <a:off x="4628237" y="3140412"/>
            <a:ext cx="0" cy="461683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8491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德宇 Wang 王</dc:creator>
  <cp:lastModifiedBy>Woody 德宇 Wang 王</cp:lastModifiedBy>
  <cp:revision>6</cp:revision>
  <dcterms:created xsi:type="dcterms:W3CDTF">2015-09-25T06:59:18Z</dcterms:created>
  <dcterms:modified xsi:type="dcterms:W3CDTF">2015-09-25T07:16:06Z</dcterms:modified>
</cp:coreProperties>
</file>