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70" r:id="rId2"/>
    <p:sldId id="260" r:id="rId3"/>
    <p:sldId id="265" r:id="rId4"/>
    <p:sldId id="279" r:id="rId5"/>
    <p:sldId id="261" r:id="rId6"/>
    <p:sldId id="281" r:id="rId7"/>
    <p:sldId id="272" r:id="rId8"/>
    <p:sldId id="266" r:id="rId9"/>
    <p:sldId id="267" r:id="rId10"/>
    <p:sldId id="269" r:id="rId11"/>
    <p:sldId id="28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1DAD1D-A84A-47CF-80E6-A6DA508BA23E}" type="doc">
      <dgm:prSet loTypeId="urn:microsoft.com/office/officeart/2005/8/layout/venn2" loCatId="relationship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FC5BC364-3370-4C70-88EE-3D5BD0AEB630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2">
                  <a:lumMod val="75000"/>
                </a:schemeClr>
              </a:solidFill>
            </a:rPr>
            <a:t>XLP</a:t>
          </a:r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（人群）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6DE80030-DFF4-4D41-A7E2-3CC0A8429645}" type="parTrans" cxnId="{A82882FD-D64D-4D6B-A873-3DA15D45441B}">
      <dgm:prSet/>
      <dgm:spPr/>
      <dgm:t>
        <a:bodyPr/>
        <a:lstStyle/>
        <a:p>
          <a:endParaRPr lang="zh-CN" altLang="en-US"/>
        </a:p>
      </dgm:t>
    </dgm:pt>
    <dgm:pt modelId="{18E8A5C3-A2A4-4974-913D-D100728B7D53}" type="sibTrans" cxnId="{A82882FD-D64D-4D6B-A873-3DA15D45441B}">
      <dgm:prSet/>
      <dgm:spPr/>
      <dgm:t>
        <a:bodyPr/>
        <a:lstStyle/>
        <a:p>
          <a:endParaRPr lang="zh-CN" altLang="en-US"/>
        </a:p>
      </dgm:t>
    </dgm:pt>
    <dgm:pt modelId="{5E22AB72-752D-45DC-96DD-5E253F78D628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任务方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CFEB55B7-31E3-48DA-9BFE-1B698C6A58CE}" type="parTrans" cxnId="{46C422D0-20B2-4FE9-9511-AF12953EF818}">
      <dgm:prSet/>
      <dgm:spPr/>
      <dgm:t>
        <a:bodyPr/>
        <a:lstStyle/>
        <a:p>
          <a:endParaRPr lang="zh-CN" altLang="en-US"/>
        </a:p>
      </dgm:t>
    </dgm:pt>
    <dgm:pt modelId="{D4E6B8E0-1C7E-4BB8-AEAF-FA02DCB7649A}" type="sibTrans" cxnId="{46C422D0-20B2-4FE9-9511-AF12953EF818}">
      <dgm:prSet/>
      <dgm:spPr/>
      <dgm:t>
        <a:bodyPr/>
        <a:lstStyle/>
        <a:p>
          <a:endParaRPr lang="zh-CN" altLang="en-US"/>
        </a:p>
      </dgm:t>
    </dgm:pt>
    <dgm:pt modelId="{1D2EAB59-6398-42D2-89D3-8A72DF2D1422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2">
                  <a:lumMod val="75000"/>
                </a:schemeClr>
              </a:solidFill>
            </a:rPr>
            <a:t>6</a:t>
          </a:r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人小组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60D24021-16F3-4195-A0E9-CB673FF42761}" type="parTrans" cxnId="{E5EFB01F-8E46-42C0-B2C8-E9ACFFC80DB7}">
      <dgm:prSet/>
      <dgm:spPr/>
      <dgm:t>
        <a:bodyPr/>
        <a:lstStyle/>
        <a:p>
          <a:endParaRPr lang="zh-CN" altLang="en-US"/>
        </a:p>
      </dgm:t>
    </dgm:pt>
    <dgm:pt modelId="{F88AC6F4-F906-4DC9-ADED-F7010F555808}" type="sibTrans" cxnId="{E5EFB01F-8E46-42C0-B2C8-E9ACFFC80DB7}">
      <dgm:prSet/>
      <dgm:spPr/>
      <dgm:t>
        <a:bodyPr/>
        <a:lstStyle/>
        <a:p>
          <a:endParaRPr lang="zh-CN" altLang="en-US"/>
        </a:p>
      </dgm:t>
    </dgm:pt>
    <dgm:pt modelId="{0DA58942-E3C7-43B7-AC71-38BCA818B75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个人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2B2EDFBA-7350-43AE-9D2B-A1D3D21E651D}" type="parTrans" cxnId="{8B1C69BA-89FA-49EC-975C-0FBC333452FD}">
      <dgm:prSet/>
      <dgm:spPr/>
      <dgm:t>
        <a:bodyPr/>
        <a:lstStyle/>
        <a:p>
          <a:endParaRPr lang="zh-CN" altLang="en-US"/>
        </a:p>
      </dgm:t>
    </dgm:pt>
    <dgm:pt modelId="{341A9B5C-215C-4CED-8E34-AF3E4434FB68}" type="sibTrans" cxnId="{8B1C69BA-89FA-49EC-975C-0FBC333452FD}">
      <dgm:prSet/>
      <dgm:spPr/>
      <dgm:t>
        <a:bodyPr/>
        <a:lstStyle/>
        <a:p>
          <a:endParaRPr lang="zh-CN" altLang="en-US"/>
        </a:p>
      </dgm:t>
    </dgm:pt>
    <dgm:pt modelId="{FC9ADFBD-8390-42FD-A1C3-C2E9774329E0}">
      <dgm:prSet custT="1"/>
      <dgm:spPr/>
      <dgm:t>
        <a:bodyPr/>
        <a:lstStyle/>
        <a:p>
          <a:r>
            <a:rPr lang="zh-CN" altLang="en-US" sz="2400" dirty="0" smtClean="0">
              <a:solidFill>
                <a:schemeClr val="bg2">
                  <a:lumMod val="75000"/>
                </a:schemeClr>
              </a:solidFill>
            </a:rPr>
            <a:t>任务方</a:t>
          </a:r>
          <a:r>
            <a:rPr lang="en-US" altLang="zh-CN" sz="2400" dirty="0" smtClean="0">
              <a:solidFill>
                <a:schemeClr val="bg2">
                  <a:lumMod val="75000"/>
                </a:schemeClr>
              </a:solidFill>
            </a:rPr>
            <a:t>+</a:t>
          </a:r>
          <a:r>
            <a:rPr lang="zh-CN" altLang="en-US" sz="2400" dirty="0" smtClean="0">
              <a:solidFill>
                <a:schemeClr val="bg2">
                  <a:lumMod val="75000"/>
                </a:schemeClr>
              </a:solidFill>
            </a:rPr>
            <a:t>挑战方</a:t>
          </a:r>
          <a:r>
            <a:rPr lang="en-US" altLang="zh-CN" sz="2400" dirty="0" smtClean="0">
              <a:solidFill>
                <a:schemeClr val="bg2">
                  <a:lumMod val="75000"/>
                </a:schemeClr>
              </a:solidFill>
            </a:rPr>
            <a:t>+</a:t>
          </a:r>
          <a:r>
            <a:rPr lang="zh-CN" altLang="en-US" sz="2400" dirty="0" smtClean="0">
              <a:solidFill>
                <a:schemeClr val="bg2">
                  <a:lumMod val="75000"/>
                </a:schemeClr>
              </a:solidFill>
            </a:rPr>
            <a:t>技术方</a:t>
          </a:r>
          <a:endParaRPr lang="zh-CN" altLang="en-US" sz="2400" dirty="0">
            <a:solidFill>
              <a:schemeClr val="bg2">
                <a:lumMod val="75000"/>
              </a:schemeClr>
            </a:solidFill>
          </a:endParaRPr>
        </a:p>
      </dgm:t>
    </dgm:pt>
    <dgm:pt modelId="{2FC1DBFB-136E-4B43-8061-90DBE6466308}" type="parTrans" cxnId="{B4CCC1AA-A2CB-46ED-AE13-275CCF4F39B9}">
      <dgm:prSet/>
      <dgm:spPr/>
      <dgm:t>
        <a:bodyPr/>
        <a:lstStyle/>
        <a:p>
          <a:endParaRPr lang="zh-CN" altLang="en-US"/>
        </a:p>
      </dgm:t>
    </dgm:pt>
    <dgm:pt modelId="{DC5BBC5E-E463-480F-A48C-893D926F3216}" type="sibTrans" cxnId="{B4CCC1AA-A2CB-46ED-AE13-275CCF4F39B9}">
      <dgm:prSet/>
      <dgm:spPr/>
      <dgm:t>
        <a:bodyPr/>
        <a:lstStyle/>
        <a:p>
          <a:endParaRPr lang="zh-CN" altLang="en-US"/>
        </a:p>
      </dgm:t>
    </dgm:pt>
    <dgm:pt modelId="{02C61EF1-2535-4760-B3EE-4BA909FFE931}" type="pres">
      <dgm:prSet presAssocID="{AF1DAD1D-A84A-47CF-80E6-A6DA508BA23E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D0E012-A126-40CE-820F-74284EE0134A}" type="pres">
      <dgm:prSet presAssocID="{AF1DAD1D-A84A-47CF-80E6-A6DA508BA23E}" presName="comp1" presStyleCnt="0"/>
      <dgm:spPr/>
    </dgm:pt>
    <dgm:pt modelId="{FFCC7B12-BDCA-4133-B862-E20792EFA0F2}" type="pres">
      <dgm:prSet presAssocID="{AF1DAD1D-A84A-47CF-80E6-A6DA508BA23E}" presName="circle1" presStyleLbl="node1" presStyleIdx="0" presStyleCnt="5"/>
      <dgm:spPr/>
      <dgm:t>
        <a:bodyPr/>
        <a:lstStyle/>
        <a:p>
          <a:endParaRPr lang="zh-CN" altLang="en-US"/>
        </a:p>
      </dgm:t>
    </dgm:pt>
    <dgm:pt modelId="{29112A92-8CCE-4217-B93C-8A3D7673E4A5}" type="pres">
      <dgm:prSet presAssocID="{AF1DAD1D-A84A-47CF-80E6-A6DA508BA23E}" presName="c1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4C9A40-791A-4D64-849C-6A8E48C579F7}" type="pres">
      <dgm:prSet presAssocID="{AF1DAD1D-A84A-47CF-80E6-A6DA508BA23E}" presName="comp2" presStyleCnt="0"/>
      <dgm:spPr/>
    </dgm:pt>
    <dgm:pt modelId="{B70188B0-8BE2-4060-A058-0EC05FD38D61}" type="pres">
      <dgm:prSet presAssocID="{AF1DAD1D-A84A-47CF-80E6-A6DA508BA23E}" presName="circle2" presStyleLbl="node1" presStyleIdx="1" presStyleCnt="5"/>
      <dgm:spPr/>
      <dgm:t>
        <a:bodyPr/>
        <a:lstStyle/>
        <a:p>
          <a:endParaRPr lang="zh-CN" altLang="en-US"/>
        </a:p>
      </dgm:t>
    </dgm:pt>
    <dgm:pt modelId="{1ED7F59E-373A-4C16-936F-F8174724836E}" type="pres">
      <dgm:prSet presAssocID="{AF1DAD1D-A84A-47CF-80E6-A6DA508BA23E}" presName="c2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3265AA-8DB9-416C-83DE-A40D93A6E127}" type="pres">
      <dgm:prSet presAssocID="{AF1DAD1D-A84A-47CF-80E6-A6DA508BA23E}" presName="comp3" presStyleCnt="0"/>
      <dgm:spPr/>
    </dgm:pt>
    <dgm:pt modelId="{0C359E62-494E-42BE-AF5D-EAE613702A0D}" type="pres">
      <dgm:prSet presAssocID="{AF1DAD1D-A84A-47CF-80E6-A6DA508BA23E}" presName="circle3" presStyleLbl="node1" presStyleIdx="2" presStyleCnt="5" custLinFactNeighborY="0"/>
      <dgm:spPr/>
      <dgm:t>
        <a:bodyPr/>
        <a:lstStyle/>
        <a:p>
          <a:endParaRPr lang="zh-CN" altLang="en-US"/>
        </a:p>
      </dgm:t>
    </dgm:pt>
    <dgm:pt modelId="{E0527CD5-A388-4BE8-9AB5-28C7C76127CA}" type="pres">
      <dgm:prSet presAssocID="{AF1DAD1D-A84A-47CF-80E6-A6DA508BA23E}" presName="c3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EB1D66-9CC3-4DB2-82E4-CEB7EA741C9E}" type="pres">
      <dgm:prSet presAssocID="{AF1DAD1D-A84A-47CF-80E6-A6DA508BA23E}" presName="comp4" presStyleCnt="0"/>
      <dgm:spPr/>
    </dgm:pt>
    <dgm:pt modelId="{F3DFE157-99FC-4377-A9F1-FF54D9B9BFBC}" type="pres">
      <dgm:prSet presAssocID="{AF1DAD1D-A84A-47CF-80E6-A6DA508BA23E}" presName="circle4" presStyleLbl="node1" presStyleIdx="3" presStyleCnt="5"/>
      <dgm:spPr/>
      <dgm:t>
        <a:bodyPr/>
        <a:lstStyle/>
        <a:p>
          <a:endParaRPr lang="zh-CN" altLang="en-US"/>
        </a:p>
      </dgm:t>
    </dgm:pt>
    <dgm:pt modelId="{3D2E717A-C1D7-4EE6-9D8A-9C20F084E750}" type="pres">
      <dgm:prSet presAssocID="{AF1DAD1D-A84A-47CF-80E6-A6DA508BA23E}" presName="c4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6F9C7B-6096-425E-AF49-C64A79197918}" type="pres">
      <dgm:prSet presAssocID="{AF1DAD1D-A84A-47CF-80E6-A6DA508BA23E}" presName="comp5" presStyleCnt="0"/>
      <dgm:spPr/>
    </dgm:pt>
    <dgm:pt modelId="{55DA7717-FCC3-4B3D-9FF0-2C57A348A7C0}" type="pres">
      <dgm:prSet presAssocID="{AF1DAD1D-A84A-47CF-80E6-A6DA508BA23E}" presName="circle5" presStyleLbl="node1" presStyleIdx="4" presStyleCnt="5"/>
      <dgm:spPr/>
      <dgm:t>
        <a:bodyPr/>
        <a:lstStyle/>
        <a:p>
          <a:endParaRPr lang="zh-CN" altLang="en-US"/>
        </a:p>
      </dgm:t>
    </dgm:pt>
    <dgm:pt modelId="{596C8DAF-9AC1-4BF9-902D-30C2F0132717}" type="pres">
      <dgm:prSet presAssocID="{AF1DAD1D-A84A-47CF-80E6-A6DA508BA23E}" presName="c5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DB4B6B2-A32C-4949-A7FB-7C08A03F66D6}" type="presOf" srcId="{0DA58942-E3C7-43B7-AC71-38BCA818B759}" destId="{55DA7717-FCC3-4B3D-9FF0-2C57A348A7C0}" srcOrd="0" destOrd="0" presId="urn:microsoft.com/office/officeart/2005/8/layout/venn2"/>
    <dgm:cxn modelId="{18DA9763-B54F-4FF6-82A3-566F2E7FDF9E}" type="presOf" srcId="{5E22AB72-752D-45DC-96DD-5E253F78D628}" destId="{0C359E62-494E-42BE-AF5D-EAE613702A0D}" srcOrd="0" destOrd="0" presId="urn:microsoft.com/office/officeart/2005/8/layout/venn2"/>
    <dgm:cxn modelId="{E5EFB01F-8E46-42C0-B2C8-E9ACFFC80DB7}" srcId="{AF1DAD1D-A84A-47CF-80E6-A6DA508BA23E}" destId="{1D2EAB59-6398-42D2-89D3-8A72DF2D1422}" srcOrd="3" destOrd="0" parTransId="{60D24021-16F3-4195-A0E9-CB673FF42761}" sibTransId="{F88AC6F4-F906-4DC9-ADED-F7010F555808}"/>
    <dgm:cxn modelId="{8B1C69BA-89FA-49EC-975C-0FBC333452FD}" srcId="{AF1DAD1D-A84A-47CF-80E6-A6DA508BA23E}" destId="{0DA58942-E3C7-43B7-AC71-38BCA818B759}" srcOrd="4" destOrd="0" parTransId="{2B2EDFBA-7350-43AE-9D2B-A1D3D21E651D}" sibTransId="{341A9B5C-215C-4CED-8E34-AF3E4434FB68}"/>
    <dgm:cxn modelId="{26FCBD74-47A6-4F65-A59F-7434F23B6BD6}" type="presOf" srcId="{5E22AB72-752D-45DC-96DD-5E253F78D628}" destId="{E0527CD5-A388-4BE8-9AB5-28C7C76127CA}" srcOrd="1" destOrd="0" presId="urn:microsoft.com/office/officeart/2005/8/layout/venn2"/>
    <dgm:cxn modelId="{A82882FD-D64D-4D6B-A873-3DA15D45441B}" srcId="{AF1DAD1D-A84A-47CF-80E6-A6DA508BA23E}" destId="{FC5BC364-3370-4C70-88EE-3D5BD0AEB630}" srcOrd="0" destOrd="0" parTransId="{6DE80030-DFF4-4D41-A7E2-3CC0A8429645}" sibTransId="{18E8A5C3-A2A4-4974-913D-D100728B7D53}"/>
    <dgm:cxn modelId="{EE7F4908-DA13-4467-83DD-5F028821E59D}" type="presOf" srcId="{1D2EAB59-6398-42D2-89D3-8A72DF2D1422}" destId="{3D2E717A-C1D7-4EE6-9D8A-9C20F084E750}" srcOrd="1" destOrd="0" presId="urn:microsoft.com/office/officeart/2005/8/layout/venn2"/>
    <dgm:cxn modelId="{D03FD3D6-1E2B-44B6-81E8-9683B0355362}" type="presOf" srcId="{1D2EAB59-6398-42D2-89D3-8A72DF2D1422}" destId="{F3DFE157-99FC-4377-A9F1-FF54D9B9BFBC}" srcOrd="0" destOrd="0" presId="urn:microsoft.com/office/officeart/2005/8/layout/venn2"/>
    <dgm:cxn modelId="{C5ECDF98-9EFD-47A6-9F11-0FE915077C1F}" type="presOf" srcId="{AF1DAD1D-A84A-47CF-80E6-A6DA508BA23E}" destId="{02C61EF1-2535-4760-B3EE-4BA909FFE931}" srcOrd="0" destOrd="0" presId="urn:microsoft.com/office/officeart/2005/8/layout/venn2"/>
    <dgm:cxn modelId="{B4CCC1AA-A2CB-46ED-AE13-275CCF4F39B9}" srcId="{AF1DAD1D-A84A-47CF-80E6-A6DA508BA23E}" destId="{FC9ADFBD-8390-42FD-A1C3-C2E9774329E0}" srcOrd="1" destOrd="0" parTransId="{2FC1DBFB-136E-4B43-8061-90DBE6466308}" sibTransId="{DC5BBC5E-E463-480F-A48C-893D926F3216}"/>
    <dgm:cxn modelId="{46C422D0-20B2-4FE9-9511-AF12953EF818}" srcId="{AF1DAD1D-A84A-47CF-80E6-A6DA508BA23E}" destId="{5E22AB72-752D-45DC-96DD-5E253F78D628}" srcOrd="2" destOrd="0" parTransId="{CFEB55B7-31E3-48DA-9BFE-1B698C6A58CE}" sibTransId="{D4E6B8E0-1C7E-4BB8-AEAF-FA02DCB7649A}"/>
    <dgm:cxn modelId="{48CDB1DA-FEB7-44D5-9279-FFF7F22BBFD0}" type="presOf" srcId="{FC9ADFBD-8390-42FD-A1C3-C2E9774329E0}" destId="{B70188B0-8BE2-4060-A058-0EC05FD38D61}" srcOrd="0" destOrd="0" presId="urn:microsoft.com/office/officeart/2005/8/layout/venn2"/>
    <dgm:cxn modelId="{03027D54-F5C5-49B3-845C-A6A86D8E234B}" type="presOf" srcId="{FC9ADFBD-8390-42FD-A1C3-C2E9774329E0}" destId="{1ED7F59E-373A-4C16-936F-F8174724836E}" srcOrd="1" destOrd="0" presId="urn:microsoft.com/office/officeart/2005/8/layout/venn2"/>
    <dgm:cxn modelId="{7BFD2BB3-5367-4D51-B7EB-C6490EA9C176}" type="presOf" srcId="{FC5BC364-3370-4C70-88EE-3D5BD0AEB630}" destId="{FFCC7B12-BDCA-4133-B862-E20792EFA0F2}" srcOrd="0" destOrd="0" presId="urn:microsoft.com/office/officeart/2005/8/layout/venn2"/>
    <dgm:cxn modelId="{13400C82-DAC0-4083-87B3-DA2A55AA54E2}" type="presOf" srcId="{FC5BC364-3370-4C70-88EE-3D5BD0AEB630}" destId="{29112A92-8CCE-4217-B93C-8A3D7673E4A5}" srcOrd="1" destOrd="0" presId="urn:microsoft.com/office/officeart/2005/8/layout/venn2"/>
    <dgm:cxn modelId="{9C9F5F99-9C72-49E5-AAA1-47503AF9794C}" type="presOf" srcId="{0DA58942-E3C7-43B7-AC71-38BCA818B759}" destId="{596C8DAF-9AC1-4BF9-902D-30C2F0132717}" srcOrd="1" destOrd="0" presId="urn:microsoft.com/office/officeart/2005/8/layout/venn2"/>
    <dgm:cxn modelId="{ACFAD171-FA2F-4BD8-9D6D-69EDA0CF13D6}" type="presParOf" srcId="{02C61EF1-2535-4760-B3EE-4BA909FFE931}" destId="{79D0E012-A126-40CE-820F-74284EE0134A}" srcOrd="0" destOrd="0" presId="urn:microsoft.com/office/officeart/2005/8/layout/venn2"/>
    <dgm:cxn modelId="{2EB4EC0F-32ED-421E-B4AE-586250FCB1E1}" type="presParOf" srcId="{79D0E012-A126-40CE-820F-74284EE0134A}" destId="{FFCC7B12-BDCA-4133-B862-E20792EFA0F2}" srcOrd="0" destOrd="0" presId="urn:microsoft.com/office/officeart/2005/8/layout/venn2"/>
    <dgm:cxn modelId="{75FEDF16-B616-4909-84B4-748C4F71DEF2}" type="presParOf" srcId="{79D0E012-A126-40CE-820F-74284EE0134A}" destId="{29112A92-8CCE-4217-B93C-8A3D7673E4A5}" srcOrd="1" destOrd="0" presId="urn:microsoft.com/office/officeart/2005/8/layout/venn2"/>
    <dgm:cxn modelId="{49B0A68D-5160-460B-9D09-68F4AA20A7DF}" type="presParOf" srcId="{02C61EF1-2535-4760-B3EE-4BA909FFE931}" destId="{294C9A40-791A-4D64-849C-6A8E48C579F7}" srcOrd="1" destOrd="0" presId="urn:microsoft.com/office/officeart/2005/8/layout/venn2"/>
    <dgm:cxn modelId="{7E7ACC27-EA0B-4785-B579-A61CCB347493}" type="presParOf" srcId="{294C9A40-791A-4D64-849C-6A8E48C579F7}" destId="{B70188B0-8BE2-4060-A058-0EC05FD38D61}" srcOrd="0" destOrd="0" presId="urn:microsoft.com/office/officeart/2005/8/layout/venn2"/>
    <dgm:cxn modelId="{0AFF5224-553C-4CD8-A92D-29E7E633904D}" type="presParOf" srcId="{294C9A40-791A-4D64-849C-6A8E48C579F7}" destId="{1ED7F59E-373A-4C16-936F-F8174724836E}" srcOrd="1" destOrd="0" presId="urn:microsoft.com/office/officeart/2005/8/layout/venn2"/>
    <dgm:cxn modelId="{54668B74-BD1E-40A2-B557-5010F5D661A8}" type="presParOf" srcId="{02C61EF1-2535-4760-B3EE-4BA909FFE931}" destId="{173265AA-8DB9-416C-83DE-A40D93A6E127}" srcOrd="2" destOrd="0" presId="urn:microsoft.com/office/officeart/2005/8/layout/venn2"/>
    <dgm:cxn modelId="{2EFA905E-89E5-419B-9B20-C5EE7A9C21D2}" type="presParOf" srcId="{173265AA-8DB9-416C-83DE-A40D93A6E127}" destId="{0C359E62-494E-42BE-AF5D-EAE613702A0D}" srcOrd="0" destOrd="0" presId="urn:microsoft.com/office/officeart/2005/8/layout/venn2"/>
    <dgm:cxn modelId="{D386E9B8-1A49-4E77-A1AB-72043810ACD5}" type="presParOf" srcId="{173265AA-8DB9-416C-83DE-A40D93A6E127}" destId="{E0527CD5-A388-4BE8-9AB5-28C7C76127CA}" srcOrd="1" destOrd="0" presId="urn:microsoft.com/office/officeart/2005/8/layout/venn2"/>
    <dgm:cxn modelId="{EA04C00C-3F5A-4597-A7D4-171B5806DA00}" type="presParOf" srcId="{02C61EF1-2535-4760-B3EE-4BA909FFE931}" destId="{79EB1D66-9CC3-4DB2-82E4-CEB7EA741C9E}" srcOrd="3" destOrd="0" presId="urn:microsoft.com/office/officeart/2005/8/layout/venn2"/>
    <dgm:cxn modelId="{22A7833C-38A1-4D90-903C-FFA980A64C0F}" type="presParOf" srcId="{79EB1D66-9CC3-4DB2-82E4-CEB7EA741C9E}" destId="{F3DFE157-99FC-4377-A9F1-FF54D9B9BFBC}" srcOrd="0" destOrd="0" presId="urn:microsoft.com/office/officeart/2005/8/layout/venn2"/>
    <dgm:cxn modelId="{FD128F92-3082-4B62-AB02-38B1AE353033}" type="presParOf" srcId="{79EB1D66-9CC3-4DB2-82E4-CEB7EA741C9E}" destId="{3D2E717A-C1D7-4EE6-9D8A-9C20F084E750}" srcOrd="1" destOrd="0" presId="urn:microsoft.com/office/officeart/2005/8/layout/venn2"/>
    <dgm:cxn modelId="{1C8E2794-B1CB-414D-8DE5-81FB5214551F}" type="presParOf" srcId="{02C61EF1-2535-4760-B3EE-4BA909FFE931}" destId="{4C6F9C7B-6096-425E-AF49-C64A79197918}" srcOrd="4" destOrd="0" presId="urn:microsoft.com/office/officeart/2005/8/layout/venn2"/>
    <dgm:cxn modelId="{415CD741-B076-48D6-B86E-D8F8B787B13E}" type="presParOf" srcId="{4C6F9C7B-6096-425E-AF49-C64A79197918}" destId="{55DA7717-FCC3-4B3D-9FF0-2C57A348A7C0}" srcOrd="0" destOrd="0" presId="urn:microsoft.com/office/officeart/2005/8/layout/venn2"/>
    <dgm:cxn modelId="{7708A2E9-CB3C-45E6-BAA8-D4090F531472}" type="presParOf" srcId="{4C6F9C7B-6096-425E-AF49-C64A79197918}" destId="{596C8DAF-9AC1-4BF9-902D-30C2F0132717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ABAF89-7BA6-4C7E-9AF4-EBB6FD40B57A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AD45BA1D-779A-4E83-91F0-818F556E82AF}">
      <dgm:prSet phldrT="[文本]"/>
      <dgm:spPr/>
      <dgm:t>
        <a:bodyPr/>
        <a:lstStyle/>
        <a:p>
          <a:r>
            <a:rPr lang="zh-CN" altLang="en-US" dirty="0" smtClean="0"/>
            <a:t>任务方</a:t>
          </a:r>
          <a:endParaRPr lang="zh-CN" altLang="en-US" dirty="0"/>
        </a:p>
      </dgm:t>
    </dgm:pt>
    <dgm:pt modelId="{C2013CE9-208C-4BE1-84D1-5C95390D7D8D}" type="parTrans" cxnId="{F315793A-C4AD-475B-81CD-BA60F45B59B6}">
      <dgm:prSet/>
      <dgm:spPr/>
      <dgm:t>
        <a:bodyPr/>
        <a:lstStyle/>
        <a:p>
          <a:endParaRPr lang="zh-CN" altLang="en-US"/>
        </a:p>
      </dgm:t>
    </dgm:pt>
    <dgm:pt modelId="{60B14CB5-9339-475D-AEDD-4234C3EBD11C}" type="sibTrans" cxnId="{F315793A-C4AD-475B-81CD-BA60F45B59B6}">
      <dgm:prSet/>
      <dgm:spPr/>
      <dgm:t>
        <a:bodyPr/>
        <a:lstStyle/>
        <a:p>
          <a:endParaRPr lang="zh-CN" altLang="en-US"/>
        </a:p>
      </dgm:t>
    </dgm:pt>
    <dgm:pt modelId="{59A54E6A-5004-471C-9132-DEB0234F9D2C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法庭</a:t>
          </a:r>
          <a:endParaRPr lang="zh-CN" altLang="en-US" dirty="0">
            <a:solidFill>
              <a:schemeClr val="bg1"/>
            </a:solidFill>
          </a:endParaRPr>
        </a:p>
      </dgm:t>
    </dgm:pt>
    <dgm:pt modelId="{AA9D7B79-4C13-40FB-976D-0DD96D8BD118}" type="parTrans" cxnId="{8C5AE57F-F12C-40F1-9FC8-3D7FFE85CA08}">
      <dgm:prSet/>
      <dgm:spPr/>
      <dgm:t>
        <a:bodyPr/>
        <a:lstStyle/>
        <a:p>
          <a:endParaRPr lang="zh-CN" altLang="en-US"/>
        </a:p>
      </dgm:t>
    </dgm:pt>
    <dgm:pt modelId="{444344EE-1F34-48D2-84F2-86A6A4EADE8A}" type="sibTrans" cxnId="{8C5AE57F-F12C-40F1-9FC8-3D7FFE85CA08}">
      <dgm:prSet/>
      <dgm:spPr/>
      <dgm:t>
        <a:bodyPr/>
        <a:lstStyle/>
        <a:p>
          <a:endParaRPr lang="zh-CN" altLang="en-US"/>
        </a:p>
      </dgm:t>
    </dgm:pt>
    <dgm:pt modelId="{80B2A913-84F3-463F-9466-1404777AE51F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市场</a:t>
          </a:r>
          <a:endParaRPr lang="zh-CN" altLang="en-US" dirty="0">
            <a:solidFill>
              <a:schemeClr val="bg1"/>
            </a:solidFill>
          </a:endParaRPr>
        </a:p>
      </dgm:t>
    </dgm:pt>
    <dgm:pt modelId="{9CA97EA8-EE52-44A4-BCB5-6D0BB8739ABE}" type="parTrans" cxnId="{DC811004-3ABF-442D-B2B6-B106E2D4B8C6}">
      <dgm:prSet/>
      <dgm:spPr/>
      <dgm:t>
        <a:bodyPr/>
        <a:lstStyle/>
        <a:p>
          <a:endParaRPr lang="zh-CN" altLang="en-US"/>
        </a:p>
      </dgm:t>
    </dgm:pt>
    <dgm:pt modelId="{2A369DEA-B0A8-48E2-B177-B3438C5502E9}" type="sibTrans" cxnId="{DC811004-3ABF-442D-B2B6-B106E2D4B8C6}">
      <dgm:prSet/>
      <dgm:spPr/>
      <dgm:t>
        <a:bodyPr/>
        <a:lstStyle/>
        <a:p>
          <a:endParaRPr lang="zh-CN" altLang="en-US"/>
        </a:p>
      </dgm:t>
    </dgm:pt>
    <dgm:pt modelId="{43E2357B-3104-46F0-A255-D69EECC1238D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2800" dirty="0" smtClean="0">
              <a:solidFill>
                <a:schemeClr val="bg1"/>
              </a:solidFill>
            </a:rPr>
            <a:t>专利局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8B18D6CD-5C96-4B3C-9761-82E85C63A135}" type="parTrans" cxnId="{6BF76BBB-2803-42DE-9681-B84844B99188}">
      <dgm:prSet/>
      <dgm:spPr/>
      <dgm:t>
        <a:bodyPr/>
        <a:lstStyle/>
        <a:p>
          <a:endParaRPr lang="zh-CN" altLang="en-US"/>
        </a:p>
      </dgm:t>
    </dgm:pt>
    <dgm:pt modelId="{22BC6DF6-BE69-42C6-AC32-9BA02990213A}" type="sibTrans" cxnId="{6BF76BBB-2803-42DE-9681-B84844B99188}">
      <dgm:prSet/>
      <dgm:spPr/>
      <dgm:t>
        <a:bodyPr/>
        <a:lstStyle/>
        <a:p>
          <a:endParaRPr lang="zh-CN" altLang="en-US"/>
        </a:p>
      </dgm:t>
    </dgm:pt>
    <dgm:pt modelId="{608DA4CC-852D-4075-AE84-844E8553A423}" type="pres">
      <dgm:prSet presAssocID="{78ABAF89-7BA6-4C7E-9AF4-EBB6FD40B57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D470D9CE-733D-4418-B904-9E6CD5E601E4}" type="pres">
      <dgm:prSet presAssocID="{AD45BA1D-779A-4E83-91F0-818F556E82AF}" presName="singleCycle" presStyleCnt="0"/>
      <dgm:spPr/>
    </dgm:pt>
    <dgm:pt modelId="{FC8BCC40-DCA2-41C2-ADA3-53E67255340A}" type="pres">
      <dgm:prSet presAssocID="{AD45BA1D-779A-4E83-91F0-818F556E82AF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C8827CAD-97D8-41A6-8ECD-6121A2A260DD}" type="pres">
      <dgm:prSet presAssocID="{AA9D7B79-4C13-40FB-976D-0DD96D8BD118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A9B2C243-48BB-4B0B-9150-ECBEE18458DE}" type="pres">
      <dgm:prSet presAssocID="{59A54E6A-5004-471C-9132-DEB0234F9D2C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98FAEA-515A-48AB-8797-9B780D7D4105}" type="pres">
      <dgm:prSet presAssocID="{9CA97EA8-EE52-44A4-BCB5-6D0BB8739ABE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314B3E7A-9A0A-4ADB-B720-F5330D3CE3FF}" type="pres">
      <dgm:prSet presAssocID="{80B2A913-84F3-463F-9466-1404777AE51F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6C7221-29D3-4841-B6F1-DB727141F10F}" type="pres">
      <dgm:prSet presAssocID="{8B18D6CD-5C96-4B3C-9761-82E85C63A135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C1EC5205-5D58-4B41-B471-BE34EBA4CE97}" type="pres">
      <dgm:prSet presAssocID="{43E2357B-3104-46F0-A255-D69EECC1238D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A734BD-1948-4C18-96F8-DE816CB87590}" type="presOf" srcId="{AA9D7B79-4C13-40FB-976D-0DD96D8BD118}" destId="{C8827CAD-97D8-41A6-8ECD-6121A2A260DD}" srcOrd="0" destOrd="0" presId="urn:microsoft.com/office/officeart/2008/layout/RadialCluster"/>
    <dgm:cxn modelId="{81D44E54-8563-4775-9A10-00BB4AD6F3E0}" type="presOf" srcId="{AD45BA1D-779A-4E83-91F0-818F556E82AF}" destId="{FC8BCC40-DCA2-41C2-ADA3-53E67255340A}" srcOrd="0" destOrd="0" presId="urn:microsoft.com/office/officeart/2008/layout/RadialCluster"/>
    <dgm:cxn modelId="{72B8D73F-4BD0-4071-83D6-FFEBE1EB1A68}" type="presOf" srcId="{59A54E6A-5004-471C-9132-DEB0234F9D2C}" destId="{A9B2C243-48BB-4B0B-9150-ECBEE18458DE}" srcOrd="0" destOrd="0" presId="urn:microsoft.com/office/officeart/2008/layout/RadialCluster"/>
    <dgm:cxn modelId="{F7B358CD-11F5-4474-807B-E1EAA3F2E8F4}" type="presOf" srcId="{78ABAF89-7BA6-4C7E-9AF4-EBB6FD40B57A}" destId="{608DA4CC-852D-4075-AE84-844E8553A423}" srcOrd="0" destOrd="0" presId="urn:microsoft.com/office/officeart/2008/layout/RadialCluster"/>
    <dgm:cxn modelId="{DC811004-3ABF-442D-B2B6-B106E2D4B8C6}" srcId="{AD45BA1D-779A-4E83-91F0-818F556E82AF}" destId="{80B2A913-84F3-463F-9466-1404777AE51F}" srcOrd="1" destOrd="0" parTransId="{9CA97EA8-EE52-44A4-BCB5-6D0BB8739ABE}" sibTransId="{2A369DEA-B0A8-48E2-B177-B3438C5502E9}"/>
    <dgm:cxn modelId="{6BF76BBB-2803-42DE-9681-B84844B99188}" srcId="{AD45BA1D-779A-4E83-91F0-818F556E82AF}" destId="{43E2357B-3104-46F0-A255-D69EECC1238D}" srcOrd="2" destOrd="0" parTransId="{8B18D6CD-5C96-4B3C-9761-82E85C63A135}" sibTransId="{22BC6DF6-BE69-42C6-AC32-9BA02990213A}"/>
    <dgm:cxn modelId="{F315793A-C4AD-475B-81CD-BA60F45B59B6}" srcId="{78ABAF89-7BA6-4C7E-9AF4-EBB6FD40B57A}" destId="{AD45BA1D-779A-4E83-91F0-818F556E82AF}" srcOrd="0" destOrd="0" parTransId="{C2013CE9-208C-4BE1-84D1-5C95390D7D8D}" sibTransId="{60B14CB5-9339-475D-AEDD-4234C3EBD11C}"/>
    <dgm:cxn modelId="{E6053FCC-F94C-47B4-A31C-B5F72EF98CFB}" type="presOf" srcId="{8B18D6CD-5C96-4B3C-9761-82E85C63A135}" destId="{2E6C7221-29D3-4841-B6F1-DB727141F10F}" srcOrd="0" destOrd="0" presId="urn:microsoft.com/office/officeart/2008/layout/RadialCluster"/>
    <dgm:cxn modelId="{FF64C0C5-3E87-44D7-951F-691E1D93CAC4}" type="presOf" srcId="{43E2357B-3104-46F0-A255-D69EECC1238D}" destId="{C1EC5205-5D58-4B41-B471-BE34EBA4CE97}" srcOrd="0" destOrd="0" presId="urn:microsoft.com/office/officeart/2008/layout/RadialCluster"/>
    <dgm:cxn modelId="{8C5AE57F-F12C-40F1-9FC8-3D7FFE85CA08}" srcId="{AD45BA1D-779A-4E83-91F0-818F556E82AF}" destId="{59A54E6A-5004-471C-9132-DEB0234F9D2C}" srcOrd="0" destOrd="0" parTransId="{AA9D7B79-4C13-40FB-976D-0DD96D8BD118}" sibTransId="{444344EE-1F34-48D2-84F2-86A6A4EADE8A}"/>
    <dgm:cxn modelId="{A75FDD06-2FBA-4205-BC47-CB5010C009C7}" type="presOf" srcId="{9CA97EA8-EE52-44A4-BCB5-6D0BB8739ABE}" destId="{9D98FAEA-515A-48AB-8797-9B780D7D4105}" srcOrd="0" destOrd="0" presId="urn:microsoft.com/office/officeart/2008/layout/RadialCluster"/>
    <dgm:cxn modelId="{0469F93C-DE0E-431D-B838-AA28A313A96A}" type="presOf" srcId="{80B2A913-84F3-463F-9466-1404777AE51F}" destId="{314B3E7A-9A0A-4ADB-B720-F5330D3CE3FF}" srcOrd="0" destOrd="0" presId="urn:microsoft.com/office/officeart/2008/layout/RadialCluster"/>
    <dgm:cxn modelId="{55094111-1E10-483C-B13F-CE71C705CE3D}" type="presParOf" srcId="{608DA4CC-852D-4075-AE84-844E8553A423}" destId="{D470D9CE-733D-4418-B904-9E6CD5E601E4}" srcOrd="0" destOrd="0" presId="urn:microsoft.com/office/officeart/2008/layout/RadialCluster"/>
    <dgm:cxn modelId="{0A636FC1-DB5B-4ACF-9370-D408A0CED07F}" type="presParOf" srcId="{D470D9CE-733D-4418-B904-9E6CD5E601E4}" destId="{FC8BCC40-DCA2-41C2-ADA3-53E67255340A}" srcOrd="0" destOrd="0" presId="urn:microsoft.com/office/officeart/2008/layout/RadialCluster"/>
    <dgm:cxn modelId="{4D382ED1-1386-482E-9C29-FC403D985AC7}" type="presParOf" srcId="{D470D9CE-733D-4418-B904-9E6CD5E601E4}" destId="{C8827CAD-97D8-41A6-8ECD-6121A2A260DD}" srcOrd="1" destOrd="0" presId="urn:microsoft.com/office/officeart/2008/layout/RadialCluster"/>
    <dgm:cxn modelId="{3EB9D8B3-E604-4438-BA8E-B14D5FE57921}" type="presParOf" srcId="{D470D9CE-733D-4418-B904-9E6CD5E601E4}" destId="{A9B2C243-48BB-4B0B-9150-ECBEE18458DE}" srcOrd="2" destOrd="0" presId="urn:microsoft.com/office/officeart/2008/layout/RadialCluster"/>
    <dgm:cxn modelId="{247FC59E-C0FC-408D-8AEF-56B395182749}" type="presParOf" srcId="{D470D9CE-733D-4418-B904-9E6CD5E601E4}" destId="{9D98FAEA-515A-48AB-8797-9B780D7D4105}" srcOrd="3" destOrd="0" presId="urn:microsoft.com/office/officeart/2008/layout/RadialCluster"/>
    <dgm:cxn modelId="{2DBF9597-83D2-4CF5-9B95-4B172CFAB16E}" type="presParOf" srcId="{D470D9CE-733D-4418-B904-9E6CD5E601E4}" destId="{314B3E7A-9A0A-4ADB-B720-F5330D3CE3FF}" srcOrd="4" destOrd="0" presId="urn:microsoft.com/office/officeart/2008/layout/RadialCluster"/>
    <dgm:cxn modelId="{EC422BE8-9B47-4409-A8E8-F74C65118517}" type="presParOf" srcId="{D470D9CE-733D-4418-B904-9E6CD5E601E4}" destId="{2E6C7221-29D3-4841-B6F1-DB727141F10F}" srcOrd="5" destOrd="0" presId="urn:microsoft.com/office/officeart/2008/layout/RadialCluster"/>
    <dgm:cxn modelId="{4DC16A95-6E43-4573-BD91-A1790091AD7A}" type="presParOf" srcId="{D470D9CE-733D-4418-B904-9E6CD5E601E4}" destId="{C1EC5205-5D58-4B41-B471-BE34EBA4CE97}" srcOrd="6" destOrd="0" presId="urn:microsoft.com/office/officeart/2008/layout/RadialCluster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6B52FE-B58D-4432-9356-5D45B4CDCBDF}" type="doc">
      <dgm:prSet loTypeId="urn:microsoft.com/office/officeart/2005/8/layout/radial1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115FA680-DD90-4500-AA5B-92BEB694C3DC}">
      <dgm:prSet phldrT="[文本]" custT="1"/>
      <dgm:spPr/>
      <dgm:t>
        <a:bodyPr/>
        <a:lstStyle/>
        <a:p>
          <a:r>
            <a:rPr lang="en-US" altLang="zh-CN" sz="4000" dirty="0" err="1" smtClean="0"/>
            <a:t>Git</a:t>
          </a:r>
          <a:endParaRPr lang="en-US" altLang="zh-CN" sz="4000" dirty="0" smtClean="0"/>
        </a:p>
        <a:p>
          <a:r>
            <a:rPr lang="zh-CN" altLang="en-US" sz="4000" dirty="0" smtClean="0"/>
            <a:t>版本控制工具</a:t>
          </a:r>
          <a:endParaRPr lang="zh-CN" altLang="en-US" sz="4000" dirty="0"/>
        </a:p>
      </dgm:t>
    </dgm:pt>
    <dgm:pt modelId="{F54A75A2-7611-4683-B514-E329017257C2}" type="parTrans" cxnId="{43AF9E10-7595-4E79-85D5-90446DEF6F86}">
      <dgm:prSet/>
      <dgm:spPr/>
      <dgm:t>
        <a:bodyPr/>
        <a:lstStyle/>
        <a:p>
          <a:endParaRPr lang="zh-CN" altLang="en-US"/>
        </a:p>
      </dgm:t>
    </dgm:pt>
    <dgm:pt modelId="{882EE6D6-9EC2-42AB-BF61-3D9A5CC70665}" type="sibTrans" cxnId="{43AF9E10-7595-4E79-85D5-90446DEF6F86}">
      <dgm:prSet/>
      <dgm:spPr/>
      <dgm:t>
        <a:bodyPr/>
        <a:lstStyle/>
        <a:p>
          <a:endParaRPr lang="zh-CN" altLang="en-US"/>
        </a:p>
      </dgm:t>
    </dgm:pt>
    <dgm:pt modelId="{825E24E8-4087-44B1-BC92-BE476E66232A}">
      <dgm:prSet phldrT="[文本]"/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1" action="ppaction://hlinksldjump"/>
            </a:rPr>
            <a:t>身份认证</a:t>
          </a:r>
          <a:endParaRPr lang="zh-CN" altLang="en-US" dirty="0"/>
        </a:p>
      </dgm:t>
    </dgm:pt>
    <dgm:pt modelId="{48C08621-1026-41A5-BA4F-59C19E451C4F}" type="parTrans" cxnId="{FAFF73B8-4D25-47C3-B50D-DDC24D2A9374}">
      <dgm:prSet/>
      <dgm:spPr/>
      <dgm:t>
        <a:bodyPr/>
        <a:lstStyle/>
        <a:p>
          <a:endParaRPr lang="zh-CN" altLang="en-US"/>
        </a:p>
      </dgm:t>
    </dgm:pt>
    <dgm:pt modelId="{AA0F2CBD-8C08-42F3-9D29-5A2EB98A41D2}" type="sibTrans" cxnId="{FAFF73B8-4D25-47C3-B50D-DDC24D2A9374}">
      <dgm:prSet/>
      <dgm:spPr/>
      <dgm:t>
        <a:bodyPr/>
        <a:lstStyle/>
        <a:p>
          <a:endParaRPr lang="zh-CN" altLang="en-US"/>
        </a:p>
      </dgm:t>
    </dgm:pt>
    <dgm:pt modelId="{057D5B84-8B6E-4667-8DED-09F000C8B586}">
      <dgm:prSet phldrT="[文本]"/>
      <dgm:spPr/>
      <dgm:t>
        <a:bodyPr/>
        <a:lstStyle/>
        <a:p>
          <a:r>
            <a:rPr lang="zh-CN" altLang="en-US" dirty="0" smtClean="0"/>
            <a:t>数据</a:t>
          </a:r>
          <a:endParaRPr lang="en-US" altLang="zh-CN" dirty="0" smtClean="0"/>
        </a:p>
        <a:p>
          <a:r>
            <a:rPr lang="zh-CN" altLang="en-US" dirty="0" smtClean="0"/>
            <a:t>管理模式</a:t>
          </a:r>
          <a:endParaRPr lang="zh-CN" altLang="en-US" dirty="0"/>
        </a:p>
      </dgm:t>
    </dgm:pt>
    <dgm:pt modelId="{5F8A3C6B-E111-4D1E-AA8B-1F357543F812}" type="parTrans" cxnId="{754D7437-BCE2-496D-B865-EA8B9D5741E0}">
      <dgm:prSet/>
      <dgm:spPr/>
      <dgm:t>
        <a:bodyPr/>
        <a:lstStyle/>
        <a:p>
          <a:endParaRPr lang="zh-CN" altLang="en-US"/>
        </a:p>
      </dgm:t>
    </dgm:pt>
    <dgm:pt modelId="{D5DC5795-75F5-479E-B65C-B8522BE24D49}" type="sibTrans" cxnId="{754D7437-BCE2-496D-B865-EA8B9D5741E0}">
      <dgm:prSet/>
      <dgm:spPr/>
      <dgm:t>
        <a:bodyPr/>
        <a:lstStyle/>
        <a:p>
          <a:endParaRPr lang="zh-CN" altLang="en-US"/>
        </a:p>
      </dgm:t>
    </dgm:pt>
    <dgm:pt modelId="{6AC9A231-9E18-4528-AA7C-FFE2ECC278FC}">
      <dgm:prSet phldrT="[文本]"/>
      <dgm:spPr/>
      <dgm:t>
        <a:bodyPr/>
        <a:lstStyle/>
        <a:p>
          <a:r>
            <a:rPr lang="zh-CN" altLang="en-US" dirty="0" smtClean="0"/>
            <a:t>版本控制</a:t>
          </a:r>
          <a:endParaRPr lang="zh-CN" altLang="en-US" dirty="0"/>
        </a:p>
      </dgm:t>
    </dgm:pt>
    <dgm:pt modelId="{E72D2CE9-6CCE-4D0C-A7B2-01D83B5E226F}" type="parTrans" cxnId="{016A8C34-51BF-4D0C-B536-80540DB4D8B0}">
      <dgm:prSet/>
      <dgm:spPr/>
      <dgm:t>
        <a:bodyPr/>
        <a:lstStyle/>
        <a:p>
          <a:endParaRPr lang="zh-CN" altLang="en-US"/>
        </a:p>
      </dgm:t>
    </dgm:pt>
    <dgm:pt modelId="{1DDCA580-5B60-4CC4-969D-675BD40F4E04}" type="sibTrans" cxnId="{016A8C34-51BF-4D0C-B536-80540DB4D8B0}">
      <dgm:prSet/>
      <dgm:spPr/>
      <dgm:t>
        <a:bodyPr/>
        <a:lstStyle/>
        <a:p>
          <a:endParaRPr lang="zh-CN" altLang="en-US"/>
        </a:p>
      </dgm:t>
    </dgm:pt>
    <dgm:pt modelId="{89EBF92F-A7A4-4E9F-BF6B-2D202204AE37}">
      <dgm:prSet/>
      <dgm:spPr/>
      <dgm:t>
        <a:bodyPr/>
        <a:lstStyle/>
        <a:p>
          <a:endParaRPr lang="zh-CN" altLang="en-US"/>
        </a:p>
      </dgm:t>
    </dgm:pt>
    <dgm:pt modelId="{F3175857-439A-49DF-84EA-21891A241445}" type="parTrans" cxnId="{B8399C6B-BF3B-42AB-8BD3-4705B3FE686F}">
      <dgm:prSet/>
      <dgm:spPr/>
      <dgm:t>
        <a:bodyPr/>
        <a:lstStyle/>
        <a:p>
          <a:endParaRPr lang="zh-CN" altLang="en-US"/>
        </a:p>
      </dgm:t>
    </dgm:pt>
    <dgm:pt modelId="{5368E6E7-547C-4B38-BB3C-229C7A23785A}" type="sibTrans" cxnId="{B8399C6B-BF3B-42AB-8BD3-4705B3FE686F}">
      <dgm:prSet/>
      <dgm:spPr/>
      <dgm:t>
        <a:bodyPr/>
        <a:lstStyle/>
        <a:p>
          <a:endParaRPr lang="zh-CN" altLang="en-US"/>
        </a:p>
      </dgm:t>
    </dgm:pt>
    <dgm:pt modelId="{85BFEC81-FB31-4BEB-AA56-8AE28DDAEF48}" type="pres">
      <dgm:prSet presAssocID="{D26B52FE-B58D-4432-9356-5D45B4CDCBD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8D6241-A1C5-42E1-BD1F-5194C8A776A9}" type="pres">
      <dgm:prSet presAssocID="{115FA680-DD90-4500-AA5B-92BEB694C3DC}" presName="centerShape" presStyleLbl="node0" presStyleIdx="0" presStyleCnt="1" custScaleX="250324" custScaleY="244766" custLinFactNeighborX="1643" custLinFactNeighborY="6696"/>
      <dgm:spPr/>
      <dgm:t>
        <a:bodyPr/>
        <a:lstStyle/>
        <a:p>
          <a:endParaRPr lang="zh-CN" altLang="en-US"/>
        </a:p>
      </dgm:t>
    </dgm:pt>
    <dgm:pt modelId="{B3A1C861-8E65-47E9-8514-303BEDC2C5EC}" type="pres">
      <dgm:prSet presAssocID="{48C08621-1026-41A5-BA4F-59C19E451C4F}" presName="Name9" presStyleLbl="parChTrans1D2" presStyleIdx="0" presStyleCnt="4"/>
      <dgm:spPr/>
      <dgm:t>
        <a:bodyPr/>
        <a:lstStyle/>
        <a:p>
          <a:endParaRPr lang="zh-CN" altLang="en-US"/>
        </a:p>
      </dgm:t>
    </dgm:pt>
    <dgm:pt modelId="{34BF395B-9860-47E2-AEDE-1E197268EAB0}" type="pres">
      <dgm:prSet presAssocID="{48C08621-1026-41A5-BA4F-59C19E451C4F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61BCF939-A3D8-4755-BD07-E59F9918AC13}" type="pres">
      <dgm:prSet presAssocID="{825E24E8-4087-44B1-BC92-BE476E66232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67CC4E-9593-4DC6-97DA-A6C6EA0E85BE}" type="pres">
      <dgm:prSet presAssocID="{5F8A3C6B-E111-4D1E-AA8B-1F357543F812}" presName="Name9" presStyleLbl="parChTrans1D2" presStyleIdx="1" presStyleCnt="4"/>
      <dgm:spPr/>
      <dgm:t>
        <a:bodyPr/>
        <a:lstStyle/>
        <a:p>
          <a:endParaRPr lang="zh-CN" altLang="en-US"/>
        </a:p>
      </dgm:t>
    </dgm:pt>
    <dgm:pt modelId="{4FB08CFC-F7C3-4A83-BD1A-4FA63E22763F}" type="pres">
      <dgm:prSet presAssocID="{5F8A3C6B-E111-4D1E-AA8B-1F357543F812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2DB3EE2A-77EE-4D0B-8D25-5BBEA21A5F62}" type="pres">
      <dgm:prSet presAssocID="{057D5B84-8B6E-4667-8DED-09F000C8B58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2049B-7E40-4025-B2BE-EEC9739F8DFC}" type="pres">
      <dgm:prSet presAssocID="{E72D2CE9-6CCE-4D0C-A7B2-01D83B5E226F}" presName="Name9" presStyleLbl="parChTrans1D2" presStyleIdx="2" presStyleCnt="4"/>
      <dgm:spPr/>
      <dgm:t>
        <a:bodyPr/>
        <a:lstStyle/>
        <a:p>
          <a:endParaRPr lang="zh-CN" altLang="en-US"/>
        </a:p>
      </dgm:t>
    </dgm:pt>
    <dgm:pt modelId="{E355F2C7-3B95-4F21-A4F8-20EA60EAB17E}" type="pres">
      <dgm:prSet presAssocID="{E72D2CE9-6CCE-4D0C-A7B2-01D83B5E226F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1770753B-9098-4428-B4B1-67CAF2843AB0}" type="pres">
      <dgm:prSet presAssocID="{6AC9A231-9E18-4528-AA7C-FFE2ECC278F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28DFB8-E082-407F-A916-2D77360D24E3}" type="pres">
      <dgm:prSet presAssocID="{F3175857-439A-49DF-84EA-21891A241445}" presName="Name9" presStyleLbl="parChTrans1D2" presStyleIdx="3" presStyleCnt="4"/>
      <dgm:spPr/>
      <dgm:t>
        <a:bodyPr/>
        <a:lstStyle/>
        <a:p>
          <a:endParaRPr lang="zh-CN" altLang="en-US"/>
        </a:p>
      </dgm:t>
    </dgm:pt>
    <dgm:pt modelId="{17C67E80-FDEA-4767-B3AE-92B1D7F9C741}" type="pres">
      <dgm:prSet presAssocID="{F3175857-439A-49DF-84EA-21891A241445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3A5E5314-FADB-4F26-9E66-4430665C627B}" type="pres">
      <dgm:prSet presAssocID="{89EBF92F-A7A4-4E9F-BF6B-2D202204AE3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D12CD7E-DF75-4980-9FC5-E4F3A305D148}" type="presOf" srcId="{115FA680-DD90-4500-AA5B-92BEB694C3DC}" destId="{BB8D6241-A1C5-42E1-BD1F-5194C8A776A9}" srcOrd="0" destOrd="0" presId="urn:microsoft.com/office/officeart/2005/8/layout/radial1"/>
    <dgm:cxn modelId="{5DF3551C-D7A9-4F7C-A111-A184F27403AB}" type="presOf" srcId="{E72D2CE9-6CCE-4D0C-A7B2-01D83B5E226F}" destId="{0262049B-7E40-4025-B2BE-EEC9739F8DFC}" srcOrd="0" destOrd="0" presId="urn:microsoft.com/office/officeart/2005/8/layout/radial1"/>
    <dgm:cxn modelId="{01C5FDCA-D058-480A-BD17-52052DB68B80}" type="presOf" srcId="{5F8A3C6B-E111-4D1E-AA8B-1F357543F812}" destId="{1667CC4E-9593-4DC6-97DA-A6C6EA0E85BE}" srcOrd="0" destOrd="0" presId="urn:microsoft.com/office/officeart/2005/8/layout/radial1"/>
    <dgm:cxn modelId="{1734A7E4-A8EF-45D2-BC98-11B4EF4304F5}" type="presOf" srcId="{D26B52FE-B58D-4432-9356-5D45B4CDCBDF}" destId="{85BFEC81-FB31-4BEB-AA56-8AE28DDAEF48}" srcOrd="0" destOrd="0" presId="urn:microsoft.com/office/officeart/2005/8/layout/radial1"/>
    <dgm:cxn modelId="{FAFF73B8-4D25-47C3-B50D-DDC24D2A9374}" srcId="{115FA680-DD90-4500-AA5B-92BEB694C3DC}" destId="{825E24E8-4087-44B1-BC92-BE476E66232A}" srcOrd="0" destOrd="0" parTransId="{48C08621-1026-41A5-BA4F-59C19E451C4F}" sibTransId="{AA0F2CBD-8C08-42F3-9D29-5A2EB98A41D2}"/>
    <dgm:cxn modelId="{F238FDFC-D044-4529-8A38-51B05A84D8A4}" type="presOf" srcId="{5F8A3C6B-E111-4D1E-AA8B-1F357543F812}" destId="{4FB08CFC-F7C3-4A83-BD1A-4FA63E22763F}" srcOrd="1" destOrd="0" presId="urn:microsoft.com/office/officeart/2005/8/layout/radial1"/>
    <dgm:cxn modelId="{754D7437-BCE2-496D-B865-EA8B9D5741E0}" srcId="{115FA680-DD90-4500-AA5B-92BEB694C3DC}" destId="{057D5B84-8B6E-4667-8DED-09F000C8B586}" srcOrd="1" destOrd="0" parTransId="{5F8A3C6B-E111-4D1E-AA8B-1F357543F812}" sibTransId="{D5DC5795-75F5-479E-B65C-B8522BE24D49}"/>
    <dgm:cxn modelId="{B8399C6B-BF3B-42AB-8BD3-4705B3FE686F}" srcId="{115FA680-DD90-4500-AA5B-92BEB694C3DC}" destId="{89EBF92F-A7A4-4E9F-BF6B-2D202204AE37}" srcOrd="3" destOrd="0" parTransId="{F3175857-439A-49DF-84EA-21891A241445}" sibTransId="{5368E6E7-547C-4B38-BB3C-229C7A23785A}"/>
    <dgm:cxn modelId="{D023E741-21C3-482C-AECC-463C53677147}" type="presOf" srcId="{E72D2CE9-6CCE-4D0C-A7B2-01D83B5E226F}" destId="{E355F2C7-3B95-4F21-A4F8-20EA60EAB17E}" srcOrd="1" destOrd="0" presId="urn:microsoft.com/office/officeart/2005/8/layout/radial1"/>
    <dgm:cxn modelId="{D6629932-478C-4C27-AF0E-203F05AEECDD}" type="presOf" srcId="{48C08621-1026-41A5-BA4F-59C19E451C4F}" destId="{B3A1C861-8E65-47E9-8514-303BEDC2C5EC}" srcOrd="0" destOrd="0" presId="urn:microsoft.com/office/officeart/2005/8/layout/radial1"/>
    <dgm:cxn modelId="{016A8C34-51BF-4D0C-B536-80540DB4D8B0}" srcId="{115FA680-DD90-4500-AA5B-92BEB694C3DC}" destId="{6AC9A231-9E18-4528-AA7C-FFE2ECC278FC}" srcOrd="2" destOrd="0" parTransId="{E72D2CE9-6CCE-4D0C-A7B2-01D83B5E226F}" sibTransId="{1DDCA580-5B60-4CC4-969D-675BD40F4E04}"/>
    <dgm:cxn modelId="{1DE15CB5-F567-4A13-B6B4-506D691C2AE4}" type="presOf" srcId="{825E24E8-4087-44B1-BC92-BE476E66232A}" destId="{61BCF939-A3D8-4755-BD07-E59F9918AC13}" srcOrd="0" destOrd="0" presId="urn:microsoft.com/office/officeart/2005/8/layout/radial1"/>
    <dgm:cxn modelId="{6140E237-7283-41F1-986D-99718D6D8D73}" type="presOf" srcId="{057D5B84-8B6E-4667-8DED-09F000C8B586}" destId="{2DB3EE2A-77EE-4D0B-8D25-5BBEA21A5F62}" srcOrd="0" destOrd="0" presId="urn:microsoft.com/office/officeart/2005/8/layout/radial1"/>
    <dgm:cxn modelId="{749B921B-4D2A-4836-A3B2-4BFCD6F6F536}" type="presOf" srcId="{6AC9A231-9E18-4528-AA7C-FFE2ECC278FC}" destId="{1770753B-9098-4428-B4B1-67CAF2843AB0}" srcOrd="0" destOrd="0" presId="urn:microsoft.com/office/officeart/2005/8/layout/radial1"/>
    <dgm:cxn modelId="{2E0E7034-A72E-4B64-96E0-AD044D6D00A3}" type="presOf" srcId="{F3175857-439A-49DF-84EA-21891A241445}" destId="{5A28DFB8-E082-407F-A916-2D77360D24E3}" srcOrd="0" destOrd="0" presId="urn:microsoft.com/office/officeart/2005/8/layout/radial1"/>
    <dgm:cxn modelId="{F97E41E9-EA6E-43C5-AF71-B3B2D24C175D}" type="presOf" srcId="{F3175857-439A-49DF-84EA-21891A241445}" destId="{17C67E80-FDEA-4767-B3AE-92B1D7F9C741}" srcOrd="1" destOrd="0" presId="urn:microsoft.com/office/officeart/2005/8/layout/radial1"/>
    <dgm:cxn modelId="{C8501ED6-1B2E-4153-99E3-E8615D1E37FD}" type="presOf" srcId="{89EBF92F-A7A4-4E9F-BF6B-2D202204AE37}" destId="{3A5E5314-FADB-4F26-9E66-4430665C627B}" srcOrd="0" destOrd="0" presId="urn:microsoft.com/office/officeart/2005/8/layout/radial1"/>
    <dgm:cxn modelId="{43AF9E10-7595-4E79-85D5-90446DEF6F86}" srcId="{D26B52FE-B58D-4432-9356-5D45B4CDCBDF}" destId="{115FA680-DD90-4500-AA5B-92BEB694C3DC}" srcOrd="0" destOrd="0" parTransId="{F54A75A2-7611-4683-B514-E329017257C2}" sibTransId="{882EE6D6-9EC2-42AB-BF61-3D9A5CC70665}"/>
    <dgm:cxn modelId="{ADF60F7D-DCE0-437A-BE9B-435250D8A8D3}" type="presOf" srcId="{48C08621-1026-41A5-BA4F-59C19E451C4F}" destId="{34BF395B-9860-47E2-AEDE-1E197268EAB0}" srcOrd="1" destOrd="0" presId="urn:microsoft.com/office/officeart/2005/8/layout/radial1"/>
    <dgm:cxn modelId="{F0049DEA-A428-4AE4-8801-61C011510F94}" type="presParOf" srcId="{85BFEC81-FB31-4BEB-AA56-8AE28DDAEF48}" destId="{BB8D6241-A1C5-42E1-BD1F-5194C8A776A9}" srcOrd="0" destOrd="0" presId="urn:microsoft.com/office/officeart/2005/8/layout/radial1"/>
    <dgm:cxn modelId="{E7F0BE6A-16EB-46E1-A924-B5358739E4DA}" type="presParOf" srcId="{85BFEC81-FB31-4BEB-AA56-8AE28DDAEF48}" destId="{B3A1C861-8E65-47E9-8514-303BEDC2C5EC}" srcOrd="1" destOrd="0" presId="urn:microsoft.com/office/officeart/2005/8/layout/radial1"/>
    <dgm:cxn modelId="{8E5B8CD5-0802-442E-8BA5-EE2D93D6F3D4}" type="presParOf" srcId="{B3A1C861-8E65-47E9-8514-303BEDC2C5EC}" destId="{34BF395B-9860-47E2-AEDE-1E197268EAB0}" srcOrd="0" destOrd="0" presId="urn:microsoft.com/office/officeart/2005/8/layout/radial1"/>
    <dgm:cxn modelId="{1AE4C2C5-1C58-4E75-9A48-F8E5652A110E}" type="presParOf" srcId="{85BFEC81-FB31-4BEB-AA56-8AE28DDAEF48}" destId="{61BCF939-A3D8-4755-BD07-E59F9918AC13}" srcOrd="2" destOrd="0" presId="urn:microsoft.com/office/officeart/2005/8/layout/radial1"/>
    <dgm:cxn modelId="{F782FC00-CB18-4540-822F-513C71BCBA61}" type="presParOf" srcId="{85BFEC81-FB31-4BEB-AA56-8AE28DDAEF48}" destId="{1667CC4E-9593-4DC6-97DA-A6C6EA0E85BE}" srcOrd="3" destOrd="0" presId="urn:microsoft.com/office/officeart/2005/8/layout/radial1"/>
    <dgm:cxn modelId="{87590D39-643E-4B43-A1E4-8547DF20286D}" type="presParOf" srcId="{1667CC4E-9593-4DC6-97DA-A6C6EA0E85BE}" destId="{4FB08CFC-F7C3-4A83-BD1A-4FA63E22763F}" srcOrd="0" destOrd="0" presId="urn:microsoft.com/office/officeart/2005/8/layout/radial1"/>
    <dgm:cxn modelId="{22764548-886C-4DD6-B0EA-FA511230E2B6}" type="presParOf" srcId="{85BFEC81-FB31-4BEB-AA56-8AE28DDAEF48}" destId="{2DB3EE2A-77EE-4D0B-8D25-5BBEA21A5F62}" srcOrd="4" destOrd="0" presId="urn:microsoft.com/office/officeart/2005/8/layout/radial1"/>
    <dgm:cxn modelId="{36E6198D-764E-4CAD-A10D-7C74E175FE3D}" type="presParOf" srcId="{85BFEC81-FB31-4BEB-AA56-8AE28DDAEF48}" destId="{0262049B-7E40-4025-B2BE-EEC9739F8DFC}" srcOrd="5" destOrd="0" presId="urn:microsoft.com/office/officeart/2005/8/layout/radial1"/>
    <dgm:cxn modelId="{E60217BB-D572-46C9-9F3B-4B913FAAD7CF}" type="presParOf" srcId="{0262049B-7E40-4025-B2BE-EEC9739F8DFC}" destId="{E355F2C7-3B95-4F21-A4F8-20EA60EAB17E}" srcOrd="0" destOrd="0" presId="urn:microsoft.com/office/officeart/2005/8/layout/radial1"/>
    <dgm:cxn modelId="{EF597629-2F66-4C11-ACE3-10F140D272D1}" type="presParOf" srcId="{85BFEC81-FB31-4BEB-AA56-8AE28DDAEF48}" destId="{1770753B-9098-4428-B4B1-67CAF2843AB0}" srcOrd="6" destOrd="0" presId="urn:microsoft.com/office/officeart/2005/8/layout/radial1"/>
    <dgm:cxn modelId="{CE1E4893-7AAD-4E2E-BBA7-1CD07DEDF751}" type="presParOf" srcId="{85BFEC81-FB31-4BEB-AA56-8AE28DDAEF48}" destId="{5A28DFB8-E082-407F-A916-2D77360D24E3}" srcOrd="7" destOrd="0" presId="urn:microsoft.com/office/officeart/2005/8/layout/radial1"/>
    <dgm:cxn modelId="{D1D46347-CDF4-4DF1-AD5D-70C3780B28DE}" type="presParOf" srcId="{5A28DFB8-E082-407F-A916-2D77360D24E3}" destId="{17C67E80-FDEA-4767-B3AE-92B1D7F9C741}" srcOrd="0" destOrd="0" presId="urn:microsoft.com/office/officeart/2005/8/layout/radial1"/>
    <dgm:cxn modelId="{0D9AB130-5CF3-4850-BD71-F3330B0FFADC}" type="presParOf" srcId="{85BFEC81-FB31-4BEB-AA56-8AE28DDAEF48}" destId="{3A5E5314-FADB-4F26-9E66-4430665C627B}" srcOrd="8" destOrd="0" presId="urn:microsoft.com/office/officeart/2005/8/layout/radial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58B19C-D947-4D8A-9B1E-FE4AE2B6709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9C591F4-C748-40DF-894D-011B0A367A90}">
      <dgm:prSet phldrT="[文本]"/>
      <dgm:spPr/>
      <dgm:t>
        <a:bodyPr/>
        <a:lstStyle/>
        <a:p>
          <a:r>
            <a:rPr lang="en-US" altLang="zh-CN" dirty="0" smtClean="0"/>
            <a:t>Early success</a:t>
          </a:r>
          <a:endParaRPr lang="zh-CN" altLang="en-US" dirty="0"/>
        </a:p>
      </dgm:t>
    </dgm:pt>
    <dgm:pt modelId="{3F8D39E0-C851-4C9D-90BF-8E5E309F0C1B}" type="parTrans" cxnId="{81AAD862-A35A-4E08-B36E-A7C3F89139C3}">
      <dgm:prSet/>
      <dgm:spPr/>
      <dgm:t>
        <a:bodyPr/>
        <a:lstStyle/>
        <a:p>
          <a:endParaRPr lang="zh-CN" altLang="en-US"/>
        </a:p>
      </dgm:t>
    </dgm:pt>
    <dgm:pt modelId="{36A39768-C8A4-425B-863C-EF5F468D4E3D}" type="sibTrans" cxnId="{81AAD862-A35A-4E08-B36E-A7C3F89139C3}">
      <dgm:prSet/>
      <dgm:spPr/>
      <dgm:t>
        <a:bodyPr/>
        <a:lstStyle/>
        <a:p>
          <a:endParaRPr lang="zh-CN" altLang="en-US"/>
        </a:p>
      </dgm:t>
    </dgm:pt>
    <dgm:pt modelId="{C635326E-A32B-4235-8326-24E0F91A155E}">
      <dgm:prSet phldrT="[文本]"/>
      <dgm:spPr/>
      <dgm:t>
        <a:bodyPr/>
        <a:lstStyle/>
        <a:p>
          <a:r>
            <a:rPr lang="en-US" altLang="zh-CN" dirty="0" smtClean="0"/>
            <a:t>Fail early Fail safe</a:t>
          </a:r>
          <a:endParaRPr lang="zh-CN" altLang="en-US" dirty="0"/>
        </a:p>
      </dgm:t>
    </dgm:pt>
    <dgm:pt modelId="{27061A94-CC62-498C-B73E-603F6A23F91C}" type="parTrans" cxnId="{D21924FD-F003-498D-BDBD-74B003BC7694}">
      <dgm:prSet/>
      <dgm:spPr/>
      <dgm:t>
        <a:bodyPr/>
        <a:lstStyle/>
        <a:p>
          <a:endParaRPr lang="zh-CN" altLang="en-US"/>
        </a:p>
      </dgm:t>
    </dgm:pt>
    <dgm:pt modelId="{A0F7FB2E-7CD4-4B94-B12C-F3E52DC9BCCF}" type="sibTrans" cxnId="{D21924FD-F003-498D-BDBD-74B003BC7694}">
      <dgm:prSet/>
      <dgm:spPr/>
      <dgm:t>
        <a:bodyPr/>
        <a:lstStyle/>
        <a:p>
          <a:endParaRPr lang="zh-CN" altLang="en-US"/>
        </a:p>
      </dgm:t>
    </dgm:pt>
    <dgm:pt modelId="{0802A1CD-9F39-4747-BE64-B7DB5674AA1A}">
      <dgm:prSet phldrT="[文本]"/>
      <dgm:spPr/>
      <dgm:t>
        <a:bodyPr/>
        <a:lstStyle/>
        <a:p>
          <a:r>
            <a:rPr lang="en-US" altLang="zh-CN" dirty="0" smtClean="0"/>
            <a:t>conversions</a:t>
          </a:r>
          <a:endParaRPr lang="zh-CN" altLang="en-US" dirty="0"/>
        </a:p>
      </dgm:t>
    </dgm:pt>
    <dgm:pt modelId="{20D3008E-F095-404E-A326-37FD1E50E2B6}" type="parTrans" cxnId="{5DC3EDA1-4097-414C-B0B6-63D42BD87006}">
      <dgm:prSet/>
      <dgm:spPr/>
      <dgm:t>
        <a:bodyPr/>
        <a:lstStyle/>
        <a:p>
          <a:endParaRPr lang="zh-CN" altLang="en-US"/>
        </a:p>
      </dgm:t>
    </dgm:pt>
    <dgm:pt modelId="{847103D1-6D21-4121-A4A5-598D40BBF132}" type="sibTrans" cxnId="{5DC3EDA1-4097-414C-B0B6-63D42BD87006}">
      <dgm:prSet/>
      <dgm:spPr/>
      <dgm:t>
        <a:bodyPr/>
        <a:lstStyle/>
        <a:p>
          <a:endParaRPr lang="zh-CN" altLang="en-US"/>
        </a:p>
      </dgm:t>
    </dgm:pt>
    <dgm:pt modelId="{DBC40462-D582-4F79-B4E6-17541F199D5F}">
      <dgm:prSet/>
      <dgm:spPr/>
      <dgm:t>
        <a:bodyPr/>
        <a:lstStyle/>
        <a:p>
          <a:r>
            <a:rPr lang="en-US" altLang="zh-CN" dirty="0" smtClean="0"/>
            <a:t>demonstration</a:t>
          </a:r>
          <a:endParaRPr lang="zh-CN" altLang="en-US" dirty="0"/>
        </a:p>
      </dgm:t>
    </dgm:pt>
    <dgm:pt modelId="{8F7A034D-96CC-47EF-9624-AF9141278999}" type="parTrans" cxnId="{758ECA66-9528-416C-AE54-E1BB5045A207}">
      <dgm:prSet/>
      <dgm:spPr/>
      <dgm:t>
        <a:bodyPr/>
        <a:lstStyle/>
        <a:p>
          <a:endParaRPr lang="zh-CN" altLang="en-US"/>
        </a:p>
      </dgm:t>
    </dgm:pt>
    <dgm:pt modelId="{40E8A6E8-2347-456B-A821-78D0FE2A69CE}" type="sibTrans" cxnId="{758ECA66-9528-416C-AE54-E1BB5045A207}">
      <dgm:prSet/>
      <dgm:spPr/>
      <dgm:t>
        <a:bodyPr/>
        <a:lstStyle/>
        <a:p>
          <a:endParaRPr lang="zh-CN" altLang="en-US"/>
        </a:p>
      </dgm:t>
    </dgm:pt>
    <dgm:pt modelId="{4BC45780-D8BF-4436-8F7C-38143CDDF249}" type="pres">
      <dgm:prSet presAssocID="{DE58B19C-D947-4D8A-9B1E-FE4AE2B67095}" presName="Name0" presStyleCnt="0">
        <dgm:presLayoutVars>
          <dgm:dir/>
          <dgm:resizeHandles val="exact"/>
        </dgm:presLayoutVars>
      </dgm:prSet>
      <dgm:spPr/>
    </dgm:pt>
    <dgm:pt modelId="{21602AE3-76F3-46EC-98D5-6DA1D34FC6CC}" type="pres">
      <dgm:prSet presAssocID="{49C591F4-C748-40DF-894D-011B0A367A9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4647CC-5309-4C59-A855-E4C819F9DD09}" type="pres">
      <dgm:prSet presAssocID="{36A39768-C8A4-425B-863C-EF5F468D4E3D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8EAA6B9A-1F35-4650-A740-49DAE15B9CFC}" type="pres">
      <dgm:prSet presAssocID="{36A39768-C8A4-425B-863C-EF5F468D4E3D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0D001349-6431-4AC2-BE48-D1E14BB18CDB}" type="pres">
      <dgm:prSet presAssocID="{C635326E-A32B-4235-8326-24E0F91A155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A6D0D0-15B0-49DB-8E5F-A020E5605F56}" type="pres">
      <dgm:prSet presAssocID="{A0F7FB2E-7CD4-4B94-B12C-F3E52DC9BCCF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7DFDE55-D0CB-44F9-9000-5568488FB0F5}" type="pres">
      <dgm:prSet presAssocID="{A0F7FB2E-7CD4-4B94-B12C-F3E52DC9BCCF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A69B9E38-A264-465D-880B-904A7B360407}" type="pres">
      <dgm:prSet presAssocID="{0802A1CD-9F39-4747-BE64-B7DB5674AA1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5357CD-61A6-4C38-A8C9-4BA1293C3B80}" type="pres">
      <dgm:prSet presAssocID="{847103D1-6D21-4121-A4A5-598D40BBF132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268BF20D-EA01-4D6F-B3A0-2C0E5503BC7F}" type="pres">
      <dgm:prSet presAssocID="{847103D1-6D21-4121-A4A5-598D40BBF132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0A8D3F03-5516-4D95-BD36-9DEC54A552E3}" type="pres">
      <dgm:prSet presAssocID="{DBC40462-D582-4F79-B4E6-17541F199D5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975D0E1-DA87-4373-BA55-4DDD23C5E941}" type="presOf" srcId="{36A39768-C8A4-425B-863C-EF5F468D4E3D}" destId="{384647CC-5309-4C59-A855-E4C819F9DD09}" srcOrd="0" destOrd="0" presId="urn:microsoft.com/office/officeart/2005/8/layout/process1"/>
    <dgm:cxn modelId="{28EC4A7F-24F2-4A34-BE55-C73DA3029E47}" type="presOf" srcId="{A0F7FB2E-7CD4-4B94-B12C-F3E52DC9BCCF}" destId="{E7DFDE55-D0CB-44F9-9000-5568488FB0F5}" srcOrd="1" destOrd="0" presId="urn:microsoft.com/office/officeart/2005/8/layout/process1"/>
    <dgm:cxn modelId="{81AAD862-A35A-4E08-B36E-A7C3F89139C3}" srcId="{DE58B19C-D947-4D8A-9B1E-FE4AE2B67095}" destId="{49C591F4-C748-40DF-894D-011B0A367A90}" srcOrd="0" destOrd="0" parTransId="{3F8D39E0-C851-4C9D-90BF-8E5E309F0C1B}" sibTransId="{36A39768-C8A4-425B-863C-EF5F468D4E3D}"/>
    <dgm:cxn modelId="{A6E760AD-A148-4F18-94E1-58088A1BD194}" type="presOf" srcId="{C635326E-A32B-4235-8326-24E0F91A155E}" destId="{0D001349-6431-4AC2-BE48-D1E14BB18CDB}" srcOrd="0" destOrd="0" presId="urn:microsoft.com/office/officeart/2005/8/layout/process1"/>
    <dgm:cxn modelId="{38B8C676-B112-4BFA-B7D9-9FDE81A1815C}" type="presOf" srcId="{DBC40462-D582-4F79-B4E6-17541F199D5F}" destId="{0A8D3F03-5516-4D95-BD36-9DEC54A552E3}" srcOrd="0" destOrd="0" presId="urn:microsoft.com/office/officeart/2005/8/layout/process1"/>
    <dgm:cxn modelId="{005D61B1-0761-4767-98E5-E6A934EF225C}" type="presOf" srcId="{36A39768-C8A4-425B-863C-EF5F468D4E3D}" destId="{8EAA6B9A-1F35-4650-A740-49DAE15B9CFC}" srcOrd="1" destOrd="0" presId="urn:microsoft.com/office/officeart/2005/8/layout/process1"/>
    <dgm:cxn modelId="{758ECA66-9528-416C-AE54-E1BB5045A207}" srcId="{DE58B19C-D947-4D8A-9B1E-FE4AE2B67095}" destId="{DBC40462-D582-4F79-B4E6-17541F199D5F}" srcOrd="3" destOrd="0" parTransId="{8F7A034D-96CC-47EF-9624-AF9141278999}" sibTransId="{40E8A6E8-2347-456B-A821-78D0FE2A69CE}"/>
    <dgm:cxn modelId="{D21924FD-F003-498D-BDBD-74B003BC7694}" srcId="{DE58B19C-D947-4D8A-9B1E-FE4AE2B67095}" destId="{C635326E-A32B-4235-8326-24E0F91A155E}" srcOrd="1" destOrd="0" parTransId="{27061A94-CC62-498C-B73E-603F6A23F91C}" sibTransId="{A0F7FB2E-7CD4-4B94-B12C-F3E52DC9BCCF}"/>
    <dgm:cxn modelId="{04462A73-1F89-40A5-9987-CC0463B88677}" type="presOf" srcId="{DE58B19C-D947-4D8A-9B1E-FE4AE2B67095}" destId="{4BC45780-D8BF-4436-8F7C-38143CDDF249}" srcOrd="0" destOrd="0" presId="urn:microsoft.com/office/officeart/2005/8/layout/process1"/>
    <dgm:cxn modelId="{C0C36829-D515-4AFD-8DD5-46FDDCE113ED}" type="presOf" srcId="{847103D1-6D21-4121-A4A5-598D40BBF132}" destId="{5D5357CD-61A6-4C38-A8C9-4BA1293C3B80}" srcOrd="0" destOrd="0" presId="urn:microsoft.com/office/officeart/2005/8/layout/process1"/>
    <dgm:cxn modelId="{65BF268F-3E4F-4111-959E-F68CA419299D}" type="presOf" srcId="{0802A1CD-9F39-4747-BE64-B7DB5674AA1A}" destId="{A69B9E38-A264-465D-880B-904A7B360407}" srcOrd="0" destOrd="0" presId="urn:microsoft.com/office/officeart/2005/8/layout/process1"/>
    <dgm:cxn modelId="{5DC3EDA1-4097-414C-B0B6-63D42BD87006}" srcId="{DE58B19C-D947-4D8A-9B1E-FE4AE2B67095}" destId="{0802A1CD-9F39-4747-BE64-B7DB5674AA1A}" srcOrd="2" destOrd="0" parTransId="{20D3008E-F095-404E-A326-37FD1E50E2B6}" sibTransId="{847103D1-6D21-4121-A4A5-598D40BBF132}"/>
    <dgm:cxn modelId="{43DF46CA-3005-4C1A-B8B7-3B196CA240EA}" type="presOf" srcId="{49C591F4-C748-40DF-894D-011B0A367A90}" destId="{21602AE3-76F3-46EC-98D5-6DA1D34FC6CC}" srcOrd="0" destOrd="0" presId="urn:microsoft.com/office/officeart/2005/8/layout/process1"/>
    <dgm:cxn modelId="{5277D6D2-ACBE-4C99-89D1-53B361545916}" type="presOf" srcId="{847103D1-6D21-4121-A4A5-598D40BBF132}" destId="{268BF20D-EA01-4D6F-B3A0-2C0E5503BC7F}" srcOrd="1" destOrd="0" presId="urn:microsoft.com/office/officeart/2005/8/layout/process1"/>
    <dgm:cxn modelId="{03F65FA7-8EB3-4820-832C-46D9DD2619DA}" type="presOf" srcId="{A0F7FB2E-7CD4-4B94-B12C-F3E52DC9BCCF}" destId="{83A6D0D0-15B0-49DB-8E5F-A020E5605F56}" srcOrd="0" destOrd="0" presId="urn:microsoft.com/office/officeart/2005/8/layout/process1"/>
    <dgm:cxn modelId="{2E7236EE-86FA-4B54-A381-C1D340B64845}" type="presParOf" srcId="{4BC45780-D8BF-4436-8F7C-38143CDDF249}" destId="{21602AE3-76F3-46EC-98D5-6DA1D34FC6CC}" srcOrd="0" destOrd="0" presId="urn:microsoft.com/office/officeart/2005/8/layout/process1"/>
    <dgm:cxn modelId="{63157FB3-E78A-4317-B37E-B48754CA45DF}" type="presParOf" srcId="{4BC45780-D8BF-4436-8F7C-38143CDDF249}" destId="{384647CC-5309-4C59-A855-E4C819F9DD09}" srcOrd="1" destOrd="0" presId="urn:microsoft.com/office/officeart/2005/8/layout/process1"/>
    <dgm:cxn modelId="{C1A8D94B-03A2-405C-9091-FE497661439C}" type="presParOf" srcId="{384647CC-5309-4C59-A855-E4C819F9DD09}" destId="{8EAA6B9A-1F35-4650-A740-49DAE15B9CFC}" srcOrd="0" destOrd="0" presId="urn:microsoft.com/office/officeart/2005/8/layout/process1"/>
    <dgm:cxn modelId="{C614B9A9-317C-4154-8DDB-C425A3D7310F}" type="presParOf" srcId="{4BC45780-D8BF-4436-8F7C-38143CDDF249}" destId="{0D001349-6431-4AC2-BE48-D1E14BB18CDB}" srcOrd="2" destOrd="0" presId="urn:microsoft.com/office/officeart/2005/8/layout/process1"/>
    <dgm:cxn modelId="{F24CAD38-94E9-4CC5-93F2-56B164806635}" type="presParOf" srcId="{4BC45780-D8BF-4436-8F7C-38143CDDF249}" destId="{83A6D0D0-15B0-49DB-8E5F-A020E5605F56}" srcOrd="3" destOrd="0" presId="urn:microsoft.com/office/officeart/2005/8/layout/process1"/>
    <dgm:cxn modelId="{D7EB7559-FE02-4B69-BDCE-2B0250A4A288}" type="presParOf" srcId="{83A6D0D0-15B0-49DB-8E5F-A020E5605F56}" destId="{E7DFDE55-D0CB-44F9-9000-5568488FB0F5}" srcOrd="0" destOrd="0" presId="urn:microsoft.com/office/officeart/2005/8/layout/process1"/>
    <dgm:cxn modelId="{B7D77090-5AEA-4866-8BE5-770277AB7042}" type="presParOf" srcId="{4BC45780-D8BF-4436-8F7C-38143CDDF249}" destId="{A69B9E38-A264-465D-880B-904A7B360407}" srcOrd="4" destOrd="0" presId="urn:microsoft.com/office/officeart/2005/8/layout/process1"/>
    <dgm:cxn modelId="{CB55083A-0347-4AD8-B87C-38F8B5BB2C5F}" type="presParOf" srcId="{4BC45780-D8BF-4436-8F7C-38143CDDF249}" destId="{5D5357CD-61A6-4C38-A8C9-4BA1293C3B80}" srcOrd="5" destOrd="0" presId="urn:microsoft.com/office/officeart/2005/8/layout/process1"/>
    <dgm:cxn modelId="{4D07C744-4AA0-4A1D-B7A9-500464B7EB07}" type="presParOf" srcId="{5D5357CD-61A6-4C38-A8C9-4BA1293C3B80}" destId="{268BF20D-EA01-4D6F-B3A0-2C0E5503BC7F}" srcOrd="0" destOrd="0" presId="urn:microsoft.com/office/officeart/2005/8/layout/process1"/>
    <dgm:cxn modelId="{F0AE1173-8946-4873-9F71-BC4BC66C79E2}" type="presParOf" srcId="{4BC45780-D8BF-4436-8F7C-38143CDDF249}" destId="{0A8D3F03-5516-4D95-BD36-9DEC54A552E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C7B12-BDCA-4133-B862-E20792EFA0F2}">
      <dsp:nvSpPr>
        <dsp:cNvPr id="0" name=""/>
        <dsp:cNvSpPr/>
      </dsp:nvSpPr>
      <dsp:spPr>
        <a:xfrm>
          <a:off x="1116734" y="0"/>
          <a:ext cx="6404841" cy="6404841"/>
        </a:xfrm>
        <a:prstGeom prst="ellips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solidFill>
                <a:schemeClr val="bg2">
                  <a:lumMod val="75000"/>
                </a:schemeClr>
              </a:solidFill>
            </a:rPr>
            <a:t>XLP</a:t>
          </a:r>
          <a:r>
            <a:rPr lang="zh-CN" altLang="en-US" sz="2100" kern="1200" dirty="0" smtClean="0">
              <a:solidFill>
                <a:schemeClr val="bg2">
                  <a:lumMod val="75000"/>
                </a:schemeClr>
              </a:solidFill>
            </a:rPr>
            <a:t>（人群）</a:t>
          </a:r>
          <a:endParaRPr lang="zh-CN" altLang="en-US" sz="2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3118247" y="320242"/>
        <a:ext cx="2401815" cy="640484"/>
      </dsp:txXfrm>
    </dsp:sp>
    <dsp:sp modelId="{B70188B0-8BE2-4060-A058-0EC05FD38D61}">
      <dsp:nvSpPr>
        <dsp:cNvPr id="0" name=""/>
        <dsp:cNvSpPr/>
      </dsp:nvSpPr>
      <dsp:spPr>
        <a:xfrm>
          <a:off x="1597098" y="960726"/>
          <a:ext cx="5444114" cy="5444114"/>
        </a:xfrm>
        <a:prstGeom prst="ellipse">
          <a:avLst/>
        </a:prstGeom>
        <a:solidFill>
          <a:schemeClr val="accent2">
            <a:shade val="80000"/>
            <a:hueOff val="-102446"/>
            <a:satOff val="4443"/>
            <a:lumOff val="631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2">
                  <a:lumMod val="75000"/>
                </a:schemeClr>
              </a:solidFill>
            </a:rPr>
            <a:t>任务方</a:t>
          </a:r>
          <a:r>
            <a:rPr lang="en-US" altLang="zh-CN" sz="2400" kern="1200" dirty="0" smtClean="0">
              <a:solidFill>
                <a:schemeClr val="bg2">
                  <a:lumMod val="75000"/>
                </a:schemeClr>
              </a:solidFill>
            </a:rPr>
            <a:t>+</a:t>
          </a:r>
          <a:r>
            <a:rPr lang="zh-CN" altLang="en-US" sz="2400" kern="1200" dirty="0" smtClean="0">
              <a:solidFill>
                <a:schemeClr val="bg2">
                  <a:lumMod val="75000"/>
                </a:schemeClr>
              </a:solidFill>
            </a:rPr>
            <a:t>挑战方</a:t>
          </a:r>
          <a:r>
            <a:rPr lang="en-US" altLang="zh-CN" sz="2400" kern="1200" dirty="0" smtClean="0">
              <a:solidFill>
                <a:schemeClr val="bg2">
                  <a:lumMod val="75000"/>
                </a:schemeClr>
              </a:solidFill>
            </a:rPr>
            <a:t>+</a:t>
          </a:r>
          <a:r>
            <a:rPr lang="zh-CN" altLang="en-US" sz="2400" kern="1200" dirty="0" smtClean="0">
              <a:solidFill>
                <a:schemeClr val="bg2">
                  <a:lumMod val="75000"/>
                </a:schemeClr>
              </a:solidFill>
            </a:rPr>
            <a:t>技术方</a:t>
          </a:r>
          <a:endParaRPr lang="zh-CN" altLang="en-US" sz="24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3145268" y="1273762"/>
        <a:ext cx="2347774" cy="626073"/>
      </dsp:txXfrm>
    </dsp:sp>
    <dsp:sp modelId="{0C359E62-494E-42BE-AF5D-EAE613702A0D}">
      <dsp:nvSpPr>
        <dsp:cNvPr id="0" name=""/>
        <dsp:cNvSpPr/>
      </dsp:nvSpPr>
      <dsp:spPr>
        <a:xfrm>
          <a:off x="2077461" y="1921452"/>
          <a:ext cx="4483388" cy="4483388"/>
        </a:xfrm>
        <a:prstGeom prst="ellipse">
          <a:avLst/>
        </a:prstGeom>
        <a:solidFill>
          <a:schemeClr val="accent2">
            <a:shade val="80000"/>
            <a:hueOff val="-204892"/>
            <a:satOff val="8886"/>
            <a:lumOff val="1262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solidFill>
                <a:schemeClr val="bg2">
                  <a:lumMod val="75000"/>
                </a:schemeClr>
              </a:solidFill>
            </a:rPr>
            <a:t>任务方</a:t>
          </a:r>
          <a:endParaRPr lang="zh-CN" altLang="en-US" sz="2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3159078" y="2230806"/>
        <a:ext cx="2320153" cy="618707"/>
      </dsp:txXfrm>
    </dsp:sp>
    <dsp:sp modelId="{F3DFE157-99FC-4377-A9F1-FF54D9B9BFBC}">
      <dsp:nvSpPr>
        <dsp:cNvPr id="0" name=""/>
        <dsp:cNvSpPr/>
      </dsp:nvSpPr>
      <dsp:spPr>
        <a:xfrm>
          <a:off x="2557824" y="2882178"/>
          <a:ext cx="3522662" cy="3522662"/>
        </a:xfrm>
        <a:prstGeom prst="ellipse">
          <a:avLst/>
        </a:prstGeom>
        <a:solidFill>
          <a:schemeClr val="accent2">
            <a:shade val="80000"/>
            <a:hueOff val="-307338"/>
            <a:satOff val="13329"/>
            <a:lumOff val="1893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solidFill>
                <a:schemeClr val="bg2">
                  <a:lumMod val="75000"/>
                </a:schemeClr>
              </a:solidFill>
            </a:rPr>
            <a:t>6</a:t>
          </a:r>
          <a:r>
            <a:rPr lang="zh-CN" altLang="en-US" sz="2100" kern="1200" dirty="0" smtClean="0">
              <a:solidFill>
                <a:schemeClr val="bg2">
                  <a:lumMod val="75000"/>
                </a:schemeClr>
              </a:solidFill>
            </a:rPr>
            <a:t>人小组</a:t>
          </a:r>
          <a:endParaRPr lang="zh-CN" altLang="en-US" sz="2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3368036" y="3199218"/>
        <a:ext cx="1902237" cy="634079"/>
      </dsp:txXfrm>
    </dsp:sp>
    <dsp:sp modelId="{55DA7717-FCC3-4B3D-9FF0-2C57A348A7C0}">
      <dsp:nvSpPr>
        <dsp:cNvPr id="0" name=""/>
        <dsp:cNvSpPr/>
      </dsp:nvSpPr>
      <dsp:spPr>
        <a:xfrm>
          <a:off x="3038187" y="3842904"/>
          <a:ext cx="2561936" cy="2561936"/>
        </a:xfrm>
        <a:prstGeom prst="ellipse">
          <a:avLst/>
        </a:prstGeom>
        <a:solidFill>
          <a:schemeClr val="accent2">
            <a:shade val="80000"/>
            <a:hueOff val="-409784"/>
            <a:satOff val="17772"/>
            <a:lumOff val="2524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solidFill>
                <a:schemeClr val="bg2">
                  <a:lumMod val="75000"/>
                </a:schemeClr>
              </a:solidFill>
            </a:rPr>
            <a:t>个人</a:t>
          </a:r>
          <a:endParaRPr lang="zh-CN" altLang="en-US" sz="2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3413374" y="4483388"/>
        <a:ext cx="1811562" cy="1280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BCC40-DCA2-41C2-ADA3-53E67255340A}">
      <dsp:nvSpPr>
        <dsp:cNvPr id="0" name=""/>
        <dsp:cNvSpPr/>
      </dsp:nvSpPr>
      <dsp:spPr>
        <a:xfrm>
          <a:off x="3543299" y="3190577"/>
          <a:ext cx="2057400" cy="2057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任务方</a:t>
          </a:r>
          <a:endParaRPr lang="zh-CN" altLang="en-US" sz="3600" kern="1200" dirty="0"/>
        </a:p>
      </dsp:txBody>
      <dsp:txXfrm>
        <a:off x="3643733" y="3291011"/>
        <a:ext cx="1856532" cy="1856532"/>
      </dsp:txXfrm>
    </dsp:sp>
    <dsp:sp modelId="{C8827CAD-97D8-41A6-8ECD-6121A2A260DD}">
      <dsp:nvSpPr>
        <dsp:cNvPr id="0" name=""/>
        <dsp:cNvSpPr/>
      </dsp:nvSpPr>
      <dsp:spPr>
        <a:xfrm rot="16200000">
          <a:off x="3850409" y="2468987"/>
          <a:ext cx="14431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180" y="0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B2C243-48BB-4B0B-9150-ECBEE18458DE}">
      <dsp:nvSpPr>
        <dsp:cNvPr id="0" name=""/>
        <dsp:cNvSpPr/>
      </dsp:nvSpPr>
      <dsp:spPr>
        <a:xfrm>
          <a:off x="3882770" y="368938"/>
          <a:ext cx="1378458" cy="1378458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solidFill>
                <a:schemeClr val="bg1"/>
              </a:solidFill>
            </a:rPr>
            <a:t>法庭</a:t>
          </a:r>
          <a:endParaRPr lang="zh-CN" altLang="en-US" sz="3600" kern="1200" dirty="0">
            <a:solidFill>
              <a:schemeClr val="bg1"/>
            </a:solidFill>
          </a:endParaRPr>
        </a:p>
      </dsp:txBody>
      <dsp:txXfrm>
        <a:off x="3950061" y="436229"/>
        <a:ext cx="1243876" cy="1243876"/>
      </dsp:txXfrm>
    </dsp:sp>
    <dsp:sp modelId="{9D98FAEA-515A-48AB-8797-9B780D7D4105}">
      <dsp:nvSpPr>
        <dsp:cNvPr id="0" name=""/>
        <dsp:cNvSpPr/>
      </dsp:nvSpPr>
      <dsp:spPr>
        <a:xfrm rot="1800000">
          <a:off x="5521828" y="5107551"/>
          <a:ext cx="11774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7415" y="0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4B3E7A-9A0A-4ADB-B720-F5330D3CE3FF}">
      <dsp:nvSpPr>
        <dsp:cNvPr id="0" name=""/>
        <dsp:cNvSpPr/>
      </dsp:nvSpPr>
      <dsp:spPr>
        <a:xfrm>
          <a:off x="6620372" y="5110603"/>
          <a:ext cx="1378458" cy="1378458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solidFill>
                <a:schemeClr val="bg1"/>
              </a:solidFill>
            </a:rPr>
            <a:t>市场</a:t>
          </a:r>
          <a:endParaRPr lang="zh-CN" altLang="en-US" sz="3600" kern="1200" dirty="0">
            <a:solidFill>
              <a:schemeClr val="bg1"/>
            </a:solidFill>
          </a:endParaRPr>
        </a:p>
      </dsp:txBody>
      <dsp:txXfrm>
        <a:off x="6687663" y="5177894"/>
        <a:ext cx="1243876" cy="1243876"/>
      </dsp:txXfrm>
    </dsp:sp>
    <dsp:sp modelId="{2E6C7221-29D3-4841-B6F1-DB727141F10F}">
      <dsp:nvSpPr>
        <dsp:cNvPr id="0" name=""/>
        <dsp:cNvSpPr/>
      </dsp:nvSpPr>
      <dsp:spPr>
        <a:xfrm rot="9000000">
          <a:off x="2444756" y="5107551"/>
          <a:ext cx="11774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7415" y="0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C5205-5D58-4B41-B471-BE34EBA4CE97}">
      <dsp:nvSpPr>
        <dsp:cNvPr id="0" name=""/>
        <dsp:cNvSpPr/>
      </dsp:nvSpPr>
      <dsp:spPr>
        <a:xfrm>
          <a:off x="1145169" y="5110603"/>
          <a:ext cx="1378458" cy="1378458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专利局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>
        <a:off x="1212460" y="5177894"/>
        <a:ext cx="1243876" cy="12438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D6241-A1C5-42E1-BD1F-5194C8A776A9}">
      <dsp:nvSpPr>
        <dsp:cNvPr id="0" name=""/>
        <dsp:cNvSpPr/>
      </dsp:nvSpPr>
      <dsp:spPr>
        <a:xfrm>
          <a:off x="2290745" y="1448555"/>
          <a:ext cx="4724024" cy="46191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err="1" smtClean="0"/>
            <a:t>Git</a:t>
          </a:r>
          <a:endParaRPr lang="en-US" altLang="zh-CN" sz="4000" kern="1200" dirty="0" smtClean="0"/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版本控制工具</a:t>
          </a:r>
          <a:endParaRPr lang="zh-CN" altLang="en-US" sz="4000" kern="1200" dirty="0"/>
        </a:p>
      </dsp:txBody>
      <dsp:txXfrm>
        <a:off x="2982562" y="2125012"/>
        <a:ext cx="3340390" cy="3266221"/>
      </dsp:txXfrm>
    </dsp:sp>
    <dsp:sp modelId="{B3A1C861-8E65-47E9-8514-303BEDC2C5EC}">
      <dsp:nvSpPr>
        <dsp:cNvPr id="0" name=""/>
        <dsp:cNvSpPr/>
      </dsp:nvSpPr>
      <dsp:spPr>
        <a:xfrm rot="5300405">
          <a:off x="4359949" y="1663454"/>
          <a:ext cx="465289" cy="37148"/>
        </a:xfrm>
        <a:custGeom>
          <a:avLst/>
          <a:gdLst/>
          <a:ahLst/>
          <a:cxnLst/>
          <a:rect l="0" t="0" r="0" b="0"/>
          <a:pathLst>
            <a:path>
              <a:moveTo>
                <a:pt x="0" y="18574"/>
              </a:moveTo>
              <a:lnTo>
                <a:pt x="465289" y="18574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80961" y="1670396"/>
        <a:ext cx="23264" cy="23264"/>
      </dsp:txXfrm>
    </dsp:sp>
    <dsp:sp modelId="{61BCF939-A3D8-4755-BD07-E59F9918AC13}">
      <dsp:nvSpPr>
        <dsp:cNvPr id="0" name=""/>
        <dsp:cNvSpPr/>
      </dsp:nvSpPr>
      <dsp:spPr>
        <a:xfrm>
          <a:off x="3628418" y="27808"/>
          <a:ext cx="1887163" cy="18871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hlinkClick xmlns:r="http://schemas.openxmlformats.org/officeDocument/2006/relationships" r:id="" action="ppaction://hlinksldjump"/>
            </a:rPr>
            <a:t>身份认证</a:t>
          </a:r>
          <a:endParaRPr lang="zh-CN" altLang="en-US" sz="2500" kern="1200" dirty="0"/>
        </a:p>
      </dsp:txBody>
      <dsp:txXfrm>
        <a:off x="3904787" y="304177"/>
        <a:ext cx="1334425" cy="1334425"/>
      </dsp:txXfrm>
    </dsp:sp>
    <dsp:sp modelId="{1667CC4E-9593-4DC6-97DA-A6C6EA0E85BE}">
      <dsp:nvSpPr>
        <dsp:cNvPr id="0" name=""/>
        <dsp:cNvSpPr/>
      </dsp:nvSpPr>
      <dsp:spPr>
        <a:xfrm rot="10326983">
          <a:off x="6090669" y="3477780"/>
          <a:ext cx="905042" cy="37148"/>
        </a:xfrm>
        <a:custGeom>
          <a:avLst/>
          <a:gdLst/>
          <a:ahLst/>
          <a:cxnLst/>
          <a:rect l="0" t="0" r="0" b="0"/>
          <a:pathLst>
            <a:path>
              <a:moveTo>
                <a:pt x="0" y="18574"/>
              </a:moveTo>
              <a:lnTo>
                <a:pt x="905042" y="18574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6520564" y="3473728"/>
        <a:ext cx="45252" cy="45252"/>
      </dsp:txXfrm>
    </dsp:sp>
    <dsp:sp modelId="{2DB3EE2A-77EE-4D0B-8D25-5BBEA21A5F62}">
      <dsp:nvSpPr>
        <dsp:cNvPr id="0" name=""/>
        <dsp:cNvSpPr/>
      </dsp:nvSpPr>
      <dsp:spPr>
        <a:xfrm>
          <a:off x="6086028" y="2485418"/>
          <a:ext cx="1887163" cy="18871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数据</a:t>
          </a:r>
          <a:endParaRPr lang="en-US" altLang="zh-CN" sz="2500" kern="1200" dirty="0" smtClean="0"/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管理模式</a:t>
          </a:r>
          <a:endParaRPr lang="zh-CN" altLang="en-US" sz="2500" kern="1200" dirty="0"/>
        </a:p>
      </dsp:txBody>
      <dsp:txXfrm>
        <a:off x="6362397" y="2761787"/>
        <a:ext cx="1334425" cy="1334425"/>
      </dsp:txXfrm>
    </dsp:sp>
    <dsp:sp modelId="{0262049B-7E40-4025-B2BE-EEC9739F8DFC}">
      <dsp:nvSpPr>
        <dsp:cNvPr id="0" name=""/>
        <dsp:cNvSpPr/>
      </dsp:nvSpPr>
      <dsp:spPr>
        <a:xfrm rot="16330369">
          <a:off x="4024880" y="5486330"/>
          <a:ext cx="1123204" cy="37148"/>
        </a:xfrm>
        <a:custGeom>
          <a:avLst/>
          <a:gdLst/>
          <a:ahLst/>
          <a:cxnLst/>
          <a:rect l="0" t="0" r="0" b="0"/>
          <a:pathLst>
            <a:path>
              <a:moveTo>
                <a:pt x="0" y="18574"/>
              </a:moveTo>
              <a:lnTo>
                <a:pt x="1123204" y="18574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58402" y="5476824"/>
        <a:ext cx="56160" cy="56160"/>
      </dsp:txXfrm>
    </dsp:sp>
    <dsp:sp modelId="{1770753B-9098-4428-B4B1-67CAF2843AB0}">
      <dsp:nvSpPr>
        <dsp:cNvPr id="0" name=""/>
        <dsp:cNvSpPr/>
      </dsp:nvSpPr>
      <dsp:spPr>
        <a:xfrm>
          <a:off x="3628418" y="4943028"/>
          <a:ext cx="1887163" cy="18871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版本控制</a:t>
          </a:r>
          <a:endParaRPr lang="zh-CN" altLang="en-US" sz="2500" kern="1200" dirty="0"/>
        </a:p>
      </dsp:txBody>
      <dsp:txXfrm>
        <a:off x="3904787" y="5219397"/>
        <a:ext cx="1334425" cy="1334425"/>
      </dsp:txXfrm>
    </dsp:sp>
    <dsp:sp modelId="{5A28DFB8-E082-407F-A916-2D77360D24E3}">
      <dsp:nvSpPr>
        <dsp:cNvPr id="0" name=""/>
        <dsp:cNvSpPr/>
      </dsp:nvSpPr>
      <dsp:spPr>
        <a:xfrm rot="443263">
          <a:off x="2308149" y="3483851"/>
          <a:ext cx="745082" cy="37148"/>
        </a:xfrm>
        <a:custGeom>
          <a:avLst/>
          <a:gdLst/>
          <a:ahLst/>
          <a:cxnLst/>
          <a:rect l="0" t="0" r="0" b="0"/>
          <a:pathLst>
            <a:path>
              <a:moveTo>
                <a:pt x="0" y="18574"/>
              </a:moveTo>
              <a:lnTo>
                <a:pt x="745082" y="18574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62063" y="3483799"/>
        <a:ext cx="37254" cy="37254"/>
      </dsp:txXfrm>
    </dsp:sp>
    <dsp:sp modelId="{3A5E5314-FADB-4F26-9E66-4430665C627B}">
      <dsp:nvSpPr>
        <dsp:cNvPr id="0" name=""/>
        <dsp:cNvSpPr/>
      </dsp:nvSpPr>
      <dsp:spPr>
        <a:xfrm>
          <a:off x="1170808" y="2485418"/>
          <a:ext cx="1887163" cy="18871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1447177" y="2761787"/>
        <a:ext cx="1334425" cy="13344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02AE3-76F3-46EC-98D5-6DA1D34FC6CC}">
      <dsp:nvSpPr>
        <dsp:cNvPr id="0" name=""/>
        <dsp:cNvSpPr/>
      </dsp:nvSpPr>
      <dsp:spPr>
        <a:xfrm>
          <a:off x="4018" y="1706970"/>
          <a:ext cx="1756916" cy="105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Early success</a:t>
          </a:r>
          <a:endParaRPr lang="zh-CN" altLang="en-US" sz="2100" kern="1200" dirty="0"/>
        </a:p>
      </dsp:txBody>
      <dsp:txXfrm>
        <a:off x="34893" y="1737845"/>
        <a:ext cx="1695166" cy="992399"/>
      </dsp:txXfrm>
    </dsp:sp>
    <dsp:sp modelId="{384647CC-5309-4C59-A855-E4C819F9DD09}">
      <dsp:nvSpPr>
        <dsp:cNvPr id="0" name=""/>
        <dsp:cNvSpPr/>
      </dsp:nvSpPr>
      <dsp:spPr>
        <a:xfrm>
          <a:off x="1936625" y="2016187"/>
          <a:ext cx="372466" cy="435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1936625" y="2103330"/>
        <a:ext cx="260726" cy="261429"/>
      </dsp:txXfrm>
    </dsp:sp>
    <dsp:sp modelId="{0D001349-6431-4AC2-BE48-D1E14BB18CDB}">
      <dsp:nvSpPr>
        <dsp:cNvPr id="0" name=""/>
        <dsp:cNvSpPr/>
      </dsp:nvSpPr>
      <dsp:spPr>
        <a:xfrm>
          <a:off x="2463700" y="1706970"/>
          <a:ext cx="1756916" cy="105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Fail early Fail safe</a:t>
          </a:r>
          <a:endParaRPr lang="zh-CN" altLang="en-US" sz="2100" kern="1200" dirty="0"/>
        </a:p>
      </dsp:txBody>
      <dsp:txXfrm>
        <a:off x="2494575" y="1737845"/>
        <a:ext cx="1695166" cy="992399"/>
      </dsp:txXfrm>
    </dsp:sp>
    <dsp:sp modelId="{83A6D0D0-15B0-49DB-8E5F-A020E5605F56}">
      <dsp:nvSpPr>
        <dsp:cNvPr id="0" name=""/>
        <dsp:cNvSpPr/>
      </dsp:nvSpPr>
      <dsp:spPr>
        <a:xfrm>
          <a:off x="4396308" y="2016187"/>
          <a:ext cx="372466" cy="435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4396308" y="2103330"/>
        <a:ext cx="260726" cy="261429"/>
      </dsp:txXfrm>
    </dsp:sp>
    <dsp:sp modelId="{A69B9E38-A264-465D-880B-904A7B360407}">
      <dsp:nvSpPr>
        <dsp:cNvPr id="0" name=""/>
        <dsp:cNvSpPr/>
      </dsp:nvSpPr>
      <dsp:spPr>
        <a:xfrm>
          <a:off x="4923383" y="1706970"/>
          <a:ext cx="1756916" cy="105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conversions</a:t>
          </a:r>
          <a:endParaRPr lang="zh-CN" altLang="en-US" sz="2100" kern="1200" dirty="0"/>
        </a:p>
      </dsp:txBody>
      <dsp:txXfrm>
        <a:off x="4954258" y="1737845"/>
        <a:ext cx="1695166" cy="992399"/>
      </dsp:txXfrm>
    </dsp:sp>
    <dsp:sp modelId="{5D5357CD-61A6-4C38-A8C9-4BA1293C3B80}">
      <dsp:nvSpPr>
        <dsp:cNvPr id="0" name=""/>
        <dsp:cNvSpPr/>
      </dsp:nvSpPr>
      <dsp:spPr>
        <a:xfrm>
          <a:off x="6855990" y="2016187"/>
          <a:ext cx="372466" cy="435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6855990" y="2103330"/>
        <a:ext cx="260726" cy="261429"/>
      </dsp:txXfrm>
    </dsp:sp>
    <dsp:sp modelId="{0A8D3F03-5516-4D95-BD36-9DEC54A552E3}">
      <dsp:nvSpPr>
        <dsp:cNvPr id="0" name=""/>
        <dsp:cNvSpPr/>
      </dsp:nvSpPr>
      <dsp:spPr>
        <a:xfrm>
          <a:off x="7383065" y="1706970"/>
          <a:ext cx="1756916" cy="105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demonstration</a:t>
          </a:r>
          <a:endParaRPr lang="zh-CN" altLang="en-US" sz="2100" kern="1200" dirty="0"/>
        </a:p>
      </dsp:txBody>
      <dsp:txXfrm>
        <a:off x="7413940" y="1737845"/>
        <a:ext cx="1695166" cy="992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ACF39-1089-4F99-9397-7C424C109AE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7748F-11E0-4C78-8023-F31BEA34B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175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共同的标准化语言下的分布式合作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748F-11E0-4C78-8023-F31BEA34BB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2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权限设置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developer master Project 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隐私性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文件在不同服务器备份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Trebuchet MS"/>
              </a:rPr>
              <a:t>数据不是集中存储在一个地方，而是每个使用者都拥有完整的数据“安全”分布式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  <a:latin typeface="Trebuchet MS"/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文件原始版本回到任意一个时间点“冗余”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chemeClr val="bg2">
                  <a:lumMod val="75000"/>
                </a:schemeClr>
              </a:solidFill>
              <a:latin typeface="Trebuchet M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748F-11E0-4C78-8023-F31BEA34BB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62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实物空间</a:t>
            </a:r>
            <a:endParaRPr lang="en-US" altLang="zh-CN" dirty="0" smtClean="0"/>
          </a:p>
          <a:p>
            <a:r>
              <a:rPr lang="zh-CN" altLang="en-US" dirty="0" smtClean="0"/>
              <a:t>数据空间</a:t>
            </a:r>
            <a:endParaRPr lang="en-US" altLang="zh-CN" dirty="0" smtClean="0"/>
          </a:p>
          <a:p>
            <a:r>
              <a:rPr lang="zh-CN" altLang="en-US" dirty="0" smtClean="0"/>
              <a:t>表达空间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748F-11E0-4C78-8023-F31BEA34BB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30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0C6DA771-F934-4A22-8FE7-480EF7CFE66F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4167F684-0FC8-4E9C-9C9A-95F46FD84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4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A771-F934-4A22-8FE7-480EF7CFE66F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684-0FC8-4E9C-9C9A-95F46FD84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4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A771-F934-4A22-8FE7-480EF7CFE66F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684-0FC8-4E9C-9C9A-95F46FD84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51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A771-F934-4A22-8FE7-480EF7CFE66F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684-0FC8-4E9C-9C9A-95F46FD84C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861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A771-F934-4A22-8FE7-480EF7CFE66F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684-0FC8-4E9C-9C9A-95F46FD84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282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A771-F934-4A22-8FE7-480EF7CFE66F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684-0FC8-4E9C-9C9A-95F46FD84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868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A771-F934-4A22-8FE7-480EF7CFE66F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684-0FC8-4E9C-9C9A-95F46FD84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34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A771-F934-4A22-8FE7-480EF7CFE66F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684-0FC8-4E9C-9C9A-95F46FD84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664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A771-F934-4A22-8FE7-480EF7CFE66F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684-0FC8-4E9C-9C9A-95F46FD84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5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0C6DA771-F934-4A22-8FE7-480EF7CFE66F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4167F684-0FC8-4E9C-9C9A-95F46FD84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9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A771-F934-4A22-8FE7-480EF7CFE66F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684-0FC8-4E9C-9C9A-95F46FD84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97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A771-F934-4A22-8FE7-480EF7CFE66F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684-0FC8-4E9C-9C9A-95F46FD84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1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A771-F934-4A22-8FE7-480EF7CFE66F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684-0FC8-4E9C-9C9A-95F46FD84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52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A771-F934-4A22-8FE7-480EF7CFE66F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684-0FC8-4E9C-9C9A-95F46FD84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15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A771-F934-4A22-8FE7-480EF7CFE66F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684-0FC8-4E9C-9C9A-95F46FD84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59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A771-F934-4A22-8FE7-480EF7CFE66F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684-0FC8-4E9C-9C9A-95F46FD84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52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A771-F934-4A22-8FE7-480EF7CFE66F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684-0FC8-4E9C-9C9A-95F46FD84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25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DA771-F934-4A22-8FE7-480EF7CFE66F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7F684-0FC8-4E9C-9C9A-95F46FD84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151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5182" y="718417"/>
            <a:ext cx="8842664" cy="2076738"/>
          </a:xfrm>
        </p:spPr>
        <p:txBody>
          <a:bodyPr>
            <a:normAutofit fontScale="90000"/>
          </a:bodyPr>
          <a:lstStyle/>
          <a:p>
            <a:r>
              <a:rPr lang="en-US" altLang="zh-CN" sz="7200" dirty="0"/>
              <a:t/>
            </a:r>
            <a:br>
              <a:rPr lang="en-US" altLang="zh-CN" sz="7200" dirty="0"/>
            </a:br>
            <a:r>
              <a:rPr lang="en-US" altLang="zh-CN" sz="6700" dirty="0" smtClean="0">
                <a:solidFill>
                  <a:srgbClr val="FFFF00"/>
                </a:solidFill>
              </a:rPr>
              <a:t>XLP-</a:t>
            </a:r>
            <a:r>
              <a:rPr lang="zh-CN" altLang="en-US" sz="6700" dirty="0" smtClean="0">
                <a:solidFill>
                  <a:srgbClr val="FFFF00"/>
                </a:solidFill>
              </a:rPr>
              <a:t>群体学习模式</a:t>
            </a:r>
            <a:r>
              <a:rPr lang="en-US" altLang="zh-CN" sz="6700" dirty="0" smtClean="0">
                <a:solidFill>
                  <a:srgbClr val="FFFF00"/>
                </a:solidFill>
              </a:rPr>
              <a:t/>
            </a:r>
            <a:br>
              <a:rPr lang="en-US" altLang="zh-CN" sz="6700" dirty="0" smtClean="0">
                <a:solidFill>
                  <a:srgbClr val="FFFF00"/>
                </a:solidFill>
              </a:rPr>
            </a:br>
            <a:r>
              <a:rPr lang="en-US" altLang="zh-CN" sz="6700" dirty="0"/>
              <a:t> </a:t>
            </a:r>
            <a:r>
              <a:rPr lang="en-US" altLang="zh-CN" sz="6700" dirty="0" smtClean="0"/>
              <a:t>               ——</a:t>
            </a:r>
            <a:r>
              <a:rPr lang="zh-CN" altLang="en-US" sz="4900" dirty="0" smtClean="0"/>
              <a:t>我们的回忆</a:t>
            </a:r>
            <a:r>
              <a:rPr lang="en-US" altLang="zh-CN" sz="4900" dirty="0" smtClean="0"/>
              <a:t/>
            </a:r>
            <a:br>
              <a:rPr lang="en-US" altLang="zh-CN" sz="4900" dirty="0" smtClean="0"/>
            </a:br>
            <a:r>
              <a:rPr lang="en-US" altLang="zh-CN" sz="4900" dirty="0"/>
              <a:t> </a:t>
            </a:r>
            <a:r>
              <a:rPr lang="en-US" altLang="zh-CN" sz="4900" dirty="0" smtClean="0"/>
              <a:t>                               </a:t>
            </a:r>
            <a:r>
              <a:rPr lang="zh-CN" altLang="en-US" sz="4900" dirty="0" smtClean="0"/>
              <a:t>我们的故事</a:t>
            </a:r>
            <a:r>
              <a:rPr lang="en-US" altLang="zh-CN" sz="8000" dirty="0"/>
              <a:t/>
            </a:r>
            <a:br>
              <a:rPr lang="en-US" altLang="zh-CN" sz="8000" dirty="0"/>
            </a:br>
            <a:endParaRPr lang="zh-CN" altLang="en-US" sz="8000" b="1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8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656" y="283895"/>
            <a:ext cx="3879940" cy="7309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b="1" dirty="0" smtClean="0">
                <a:solidFill>
                  <a:schemeClr val="bg2">
                    <a:lumMod val="50000"/>
                  </a:schemeClr>
                </a:solidFill>
              </a:rPr>
              <a:t>回顾</a:t>
            </a:r>
            <a:r>
              <a:rPr lang="en-US" altLang="zh-CN" sz="3200" b="1" dirty="0" smtClean="0">
                <a:solidFill>
                  <a:schemeClr val="bg2">
                    <a:lumMod val="50000"/>
                  </a:schemeClr>
                </a:solidFill>
              </a:rPr>
              <a:t>80</a:t>
            </a:r>
            <a:r>
              <a:rPr lang="zh-CN" altLang="en-US" sz="3200" b="1" dirty="0" smtClean="0">
                <a:solidFill>
                  <a:schemeClr val="bg2">
                    <a:lumMod val="50000"/>
                  </a:schemeClr>
                </a:solidFill>
              </a:rPr>
              <a:t>小时</a:t>
            </a:r>
            <a:endParaRPr lang="en-US" altLang="zh-CN" sz="32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66" y="4985054"/>
            <a:ext cx="1090826" cy="10908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76" y="1133549"/>
            <a:ext cx="1080440" cy="1080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76" y="3601915"/>
            <a:ext cx="1234490" cy="12344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6" y="2213989"/>
            <a:ext cx="1387926" cy="1387926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2313542" y="5387248"/>
            <a:ext cx="605928" cy="42965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10" y="5128429"/>
            <a:ext cx="947451" cy="9474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31" y="3484780"/>
            <a:ext cx="1501965" cy="15019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70" y="2393954"/>
            <a:ext cx="1090826" cy="1090826"/>
          </a:xfrm>
          <a:prstGeom prst="rect">
            <a:avLst/>
          </a:prstGeom>
        </p:spPr>
      </p:pic>
      <p:pic>
        <p:nvPicPr>
          <p:cNvPr id="12" name="内容占位符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644" y="1215100"/>
            <a:ext cx="1241712" cy="1241712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4731530" y="1406298"/>
            <a:ext cx="605928" cy="42965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161" y="1215100"/>
            <a:ext cx="1090826" cy="109082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161" y="3673747"/>
            <a:ext cx="1090826" cy="109082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184" y="2305926"/>
            <a:ext cx="1196178" cy="119617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250" y="2498537"/>
            <a:ext cx="986243" cy="986243"/>
          </a:xfrm>
          <a:prstGeom prst="rect">
            <a:avLst/>
          </a:prstGeom>
        </p:spPr>
      </p:pic>
      <p:sp>
        <p:nvSpPr>
          <p:cNvPr id="19" name="右箭头 18"/>
          <p:cNvSpPr/>
          <p:nvPr/>
        </p:nvSpPr>
        <p:spPr>
          <a:xfrm>
            <a:off x="7035261" y="5530467"/>
            <a:ext cx="605928" cy="42965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507" y="5146323"/>
            <a:ext cx="973624" cy="97362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59" y="5042913"/>
            <a:ext cx="1071603" cy="107160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167" y="1133549"/>
            <a:ext cx="1138410" cy="113841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579" y="3751021"/>
            <a:ext cx="1013552" cy="101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5400" dirty="0" smtClean="0"/>
              <a:t>Thank you</a:t>
            </a:r>
          </a:p>
          <a:p>
            <a:pPr marL="0" indent="0" algn="ctr">
              <a:buNone/>
            </a:pPr>
            <a:endParaRPr lang="en-US" altLang="zh-CN" sz="5400" dirty="0" smtClean="0"/>
          </a:p>
          <a:p>
            <a:pPr marL="0" indent="0" algn="ctr">
              <a:buNone/>
            </a:pPr>
            <a:r>
              <a:rPr lang="en-US" altLang="zh-CN" sz="2000" dirty="0" smtClean="0"/>
              <a:t>O(∩_∩)O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597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388340"/>
              </p:ext>
            </p:extLst>
          </p:nvPr>
        </p:nvGraphicFramePr>
        <p:xfrm>
          <a:off x="-561111" y="185622"/>
          <a:ext cx="8638311" cy="640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479045" y="6457890"/>
            <a:ext cx="2441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FF00"/>
                </a:solidFill>
              </a:rPr>
              <a:t>群体学习参与者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4908" y="5567263"/>
            <a:ext cx="7205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基于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合约</a:t>
            </a:r>
            <a:r>
              <a:rPr lang="zh-CN" altLang="en-US" sz="4400" b="1" dirty="0" smtClean="0">
                <a:solidFill>
                  <a:schemeClr val="bg1"/>
                </a:solidFill>
              </a:rPr>
              <a:t>的群体环境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50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流程图: 联系 17"/>
          <p:cNvSpPr/>
          <p:nvPr/>
        </p:nvSpPr>
        <p:spPr>
          <a:xfrm>
            <a:off x="5700645" y="2857429"/>
            <a:ext cx="1687445" cy="167735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联系 16"/>
          <p:cNvSpPr/>
          <p:nvPr/>
        </p:nvSpPr>
        <p:spPr>
          <a:xfrm>
            <a:off x="1892300" y="2931020"/>
            <a:ext cx="1604241" cy="1598516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09703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135582" y="2213263"/>
            <a:ext cx="1059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诉讼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5876790" y="4623954"/>
            <a:ext cx="461665" cy="17456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虚拟货币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780299" y="4623954"/>
            <a:ext cx="461665" cy="15482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专利申请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12177" y="5997133"/>
            <a:ext cx="310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FF00"/>
                </a:solidFill>
              </a:rPr>
              <a:t>群体交流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2" name="环形箭头 11"/>
          <p:cNvSpPr/>
          <p:nvPr/>
        </p:nvSpPr>
        <p:spPr>
          <a:xfrm>
            <a:off x="3333173" y="2954432"/>
            <a:ext cx="2452408" cy="247516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636481"/>
              <a:gd name="adj5" fmla="val 12500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58554" y="3331275"/>
            <a:ext cx="1437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技术方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33468" y="4007349"/>
            <a:ext cx="181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虚拟</a:t>
            </a:r>
            <a:r>
              <a:rPr lang="zh-CN" altLang="en-US" dirty="0" smtClean="0"/>
              <a:t>货币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876790" y="3324041"/>
            <a:ext cx="151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挑战方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991090" y="4025371"/>
            <a:ext cx="181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评价分数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198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0" t="9183" r="5895"/>
          <a:stretch/>
        </p:blipFill>
        <p:spPr>
          <a:xfrm rot="5400000">
            <a:off x="5898605" y="1978304"/>
            <a:ext cx="3614898" cy="28758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210342"/>
            <a:ext cx="4124901" cy="12574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6400" y="244712"/>
            <a:ext cx="270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诉讼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endParaRPr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04" y="1152649"/>
            <a:ext cx="8861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发现问题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——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挑战方公示的积分表漏加了本组某已完成项目的分数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04" y="1981441"/>
            <a:ext cx="62680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寻找合约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——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依据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XLP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公约，依法提起对挑战方的诉讼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04" y="2810233"/>
            <a:ext cx="4839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搜集证据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——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充分利用</a:t>
            </a:r>
            <a:r>
              <a:rPr lang="en-US" altLang="zh-CN" sz="2000" b="1" dirty="0" err="1" smtClean="0">
                <a:solidFill>
                  <a:prstClr val="black"/>
                </a:solidFill>
              </a:rPr>
              <a:t>git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平台的数据记录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527" y="3295301"/>
            <a:ext cx="4019473" cy="19416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527" y="4915673"/>
            <a:ext cx="4019473" cy="193969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804" y="4731007"/>
            <a:ext cx="40527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诉状书写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——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依据合约，依法办事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3804" y="5280595"/>
            <a:ext cx="43508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法院裁决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——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维护权益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            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获得补分以及金钱补偿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65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1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33595"/>
              </p:ext>
            </p:extLst>
          </p:nvPr>
        </p:nvGraphicFramePr>
        <p:xfrm>
          <a:off x="0" y="-2540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371445" y="1527462"/>
            <a:ext cx="20989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文件在不同服务器备份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Trebuchet MS"/>
              </a:rPr>
              <a:t>数据不是集中存储在一个地方，而是每个使用者都拥有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Trebuchet MS"/>
              </a:rPr>
              <a:t>完整的数据“安全”分布式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Trebuchet MS"/>
            </a:endParaRPr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207652" y="2933303"/>
            <a:ext cx="2130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  Gitlab</a:t>
            </a:r>
          </a:p>
          <a:p>
            <a:r>
              <a:rPr lang="zh-CN" altLang="en-US" sz="2800" dirty="0" smtClean="0"/>
              <a:t>寻求支持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549" y="2182586"/>
            <a:ext cx="1724312" cy="7210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6921" y="4284632"/>
            <a:ext cx="2847079" cy="3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8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如果您有市场交易的具体数据？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每个小组的？任务方挑战方的？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28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878792"/>
              </p:ext>
            </p:extLst>
          </p:nvPr>
        </p:nvGraphicFramePr>
        <p:xfrm>
          <a:off x="0" y="1672935"/>
          <a:ext cx="9144000" cy="4468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0" y="4644736"/>
            <a:ext cx="35640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全息投影</a:t>
            </a:r>
            <a:r>
              <a:rPr lang="zh-CN" altLang="en-US" sz="2400" b="1" dirty="0">
                <a:solidFill>
                  <a:schemeClr val="accent1"/>
                </a:solidFill>
              </a:rPr>
              <a:t>盒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的展示</a:t>
            </a:r>
            <a:endParaRPr lang="en-US" altLang="zh-CN" sz="2400" b="1" dirty="0">
              <a:solidFill>
                <a:schemeClr val="accent1"/>
              </a:solidFill>
            </a:endParaRPr>
          </a:p>
          <a:p>
            <a:r>
              <a:rPr lang="en-US" altLang="zh-CN" sz="2400" b="1" dirty="0" smtClean="0">
                <a:solidFill>
                  <a:srgbClr val="FFFF00"/>
                </a:solidFill>
              </a:rPr>
              <a:t>Cheer up!</a:t>
            </a:r>
            <a:endParaRPr lang="en-US" altLang="zh-CN" sz="2400" b="1" dirty="0">
              <a:solidFill>
                <a:srgbClr val="FFFF00"/>
              </a:solidFill>
            </a:endParaRPr>
          </a:p>
          <a:p>
            <a:r>
              <a:rPr lang="en-US" altLang="zh-CN" sz="2400" b="1" dirty="0" err="1" smtClean="0">
                <a:solidFill>
                  <a:schemeClr val="accent1"/>
                </a:solidFill>
              </a:rPr>
              <a:t>Git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交流</a:t>
            </a:r>
            <a:endParaRPr lang="en-US" altLang="zh-CN" sz="2400" b="1" dirty="0" smtClean="0">
              <a:solidFill>
                <a:schemeClr val="accent1"/>
              </a:solidFill>
            </a:endParaRPr>
          </a:p>
          <a:p>
            <a:r>
              <a:rPr lang="en-US" altLang="zh-CN" sz="2400" b="1" dirty="0" smtClean="0">
                <a:solidFill>
                  <a:srgbClr val="FFFF00"/>
                </a:solidFill>
              </a:rPr>
              <a:t>Cheer up!</a:t>
            </a:r>
          </a:p>
          <a:p>
            <a:endParaRPr lang="en-US" altLang="zh-CN" sz="2400" b="1" dirty="0">
              <a:solidFill>
                <a:srgbClr val="FFFF00"/>
              </a:solidFill>
            </a:endParaRPr>
          </a:p>
          <a:p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70438" y="1910773"/>
            <a:ext cx="3621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空间初步设计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cheer up!</a:t>
            </a:r>
          </a:p>
          <a:p>
            <a:r>
              <a:rPr lang="zh-CN" altLang="en-US" sz="2400" b="1" dirty="0" smtClean="0">
                <a:solidFill>
                  <a:schemeClr val="accent1"/>
                </a:solidFill>
              </a:rPr>
              <a:t>可行性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</a:rPr>
              <a:t>setback!</a:t>
            </a:r>
          </a:p>
          <a:p>
            <a:r>
              <a:rPr lang="zh-CN" altLang="en-US" sz="2400" b="1" dirty="0">
                <a:solidFill>
                  <a:schemeClr val="accent1"/>
                </a:solidFill>
              </a:rPr>
              <a:t>获得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资源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cheer up!</a:t>
            </a:r>
          </a:p>
          <a:p>
            <a:endParaRPr lang="en-US" altLang="zh-CN" sz="2400" b="1" dirty="0" smtClean="0">
              <a:solidFill>
                <a:schemeClr val="tx2"/>
              </a:solidFill>
            </a:endParaRPr>
          </a:p>
        </p:txBody>
      </p:sp>
      <p:sp>
        <p:nvSpPr>
          <p:cNvPr id="15" name="上箭头 14"/>
          <p:cNvSpPr/>
          <p:nvPr/>
        </p:nvSpPr>
        <p:spPr>
          <a:xfrm>
            <a:off x="4281054" y="4603036"/>
            <a:ext cx="633846" cy="5924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818659" y="5278583"/>
            <a:ext cx="1787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92D050"/>
                </a:solidFill>
              </a:rPr>
              <a:t>    集成</a:t>
            </a:r>
            <a:endParaRPr lang="en-US" altLang="zh-CN" sz="2400" b="1" dirty="0" smtClean="0">
              <a:solidFill>
                <a:srgbClr val="92D050"/>
              </a:solidFill>
            </a:endParaRPr>
          </a:p>
          <a:p>
            <a:r>
              <a:rPr lang="zh-CN" altLang="en-US" sz="2400" b="1" dirty="0" smtClean="0">
                <a:solidFill>
                  <a:srgbClr val="92D050"/>
                </a:solidFill>
              </a:rPr>
              <a:t>    合作</a:t>
            </a:r>
            <a:endParaRPr lang="en-US" altLang="zh-CN" sz="2400" b="1" dirty="0" smtClean="0">
              <a:solidFill>
                <a:srgbClr val="92D050"/>
              </a:solidFill>
            </a:endParaRPr>
          </a:p>
          <a:p>
            <a:r>
              <a:rPr lang="zh-CN" altLang="en-US" sz="2400" b="1" dirty="0" smtClean="0">
                <a:solidFill>
                  <a:srgbClr val="92D050"/>
                </a:solidFill>
              </a:rPr>
              <a:t>“吹风会”</a:t>
            </a:r>
            <a:endParaRPr lang="zh-CN" altLang="en-US" sz="2400" b="1" dirty="0">
              <a:solidFill>
                <a:srgbClr val="92D05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13438" y="4452190"/>
            <a:ext cx="3917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92D050"/>
                </a:solidFill>
              </a:rPr>
              <a:t>零</a:t>
            </a:r>
            <a:r>
              <a:rPr lang="zh-CN" altLang="en-US" sz="2400" b="1" dirty="0" smtClean="0">
                <a:solidFill>
                  <a:srgbClr val="92D050"/>
                </a:solidFill>
              </a:rPr>
              <a:t>基础实现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setback!</a:t>
            </a:r>
          </a:p>
          <a:p>
            <a:r>
              <a:rPr lang="zh-CN" altLang="en-US" sz="2400" b="1" dirty="0" smtClean="0">
                <a:solidFill>
                  <a:srgbClr val="92D050"/>
                </a:solidFill>
              </a:rPr>
              <a:t>需求→订单</a:t>
            </a:r>
            <a:r>
              <a:rPr lang="en-US" altLang="zh-CN" sz="2400" b="1" dirty="0" smtClean="0">
                <a:solidFill>
                  <a:srgbClr val="92D050"/>
                </a:solidFill>
              </a:rPr>
              <a:t>(</a:t>
            </a:r>
            <a:r>
              <a:rPr lang="zh-CN" altLang="en-US" sz="2400" b="1" dirty="0" smtClean="0">
                <a:solidFill>
                  <a:srgbClr val="92D050"/>
                </a:solidFill>
              </a:rPr>
              <a:t>合约</a:t>
            </a:r>
            <a:r>
              <a:rPr lang="en-US" altLang="zh-CN" sz="2400" b="1" dirty="0" smtClean="0">
                <a:solidFill>
                  <a:srgbClr val="92D050"/>
                </a:solidFill>
              </a:rPr>
              <a:t>)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cheer up!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 </a:t>
            </a:r>
            <a:endParaRPr lang="en-US" altLang="zh-CN" sz="2400" b="1" dirty="0" smtClean="0">
              <a:solidFill>
                <a:srgbClr val="FFFF00"/>
              </a:solidFill>
            </a:endParaRPr>
          </a:p>
          <a:p>
            <a:r>
              <a:rPr lang="zh-CN" altLang="en-US" sz="2400" b="1" dirty="0" smtClean="0">
                <a:solidFill>
                  <a:srgbClr val="92D050"/>
                </a:solidFill>
              </a:rPr>
              <a:t>通货膨胀消息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setback!</a:t>
            </a:r>
          </a:p>
          <a:p>
            <a:r>
              <a:rPr lang="zh-CN" altLang="en-US" sz="2400" b="1" dirty="0" smtClean="0">
                <a:solidFill>
                  <a:srgbClr val="92D050"/>
                </a:solidFill>
              </a:rPr>
              <a:t>技术出售与买卖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cheer up!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83927" y="2225886"/>
            <a:ext cx="2742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</a:rPr>
              <a:t>展示</a:t>
            </a:r>
            <a:endParaRPr lang="en-US" altLang="zh-CN" sz="2000" b="1" dirty="0" smtClean="0">
              <a:solidFill>
                <a:schemeClr val="accent1"/>
              </a:solidFill>
            </a:endParaRPr>
          </a:p>
          <a:p>
            <a:r>
              <a:rPr lang="zh-CN" altLang="en-US" sz="2000" b="1" dirty="0" smtClean="0">
                <a:solidFill>
                  <a:schemeClr val="accent1"/>
                </a:solidFill>
              </a:rPr>
              <a:t>收束</a:t>
            </a:r>
            <a:endParaRPr lang="en-US" altLang="zh-CN" sz="2000" b="1" dirty="0" smtClean="0">
              <a:solidFill>
                <a:schemeClr val="accent1"/>
              </a:solidFill>
            </a:endParaRPr>
          </a:p>
          <a:p>
            <a:r>
              <a:rPr lang="zh-CN" altLang="en-US" sz="2000" b="1" dirty="0" smtClean="0">
                <a:solidFill>
                  <a:schemeClr val="accent1"/>
                </a:solidFill>
              </a:rPr>
              <a:t>此时此刻课程没有结束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20" y="364837"/>
            <a:ext cx="3111118" cy="146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78" y="693016"/>
            <a:ext cx="1562604" cy="1562604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63" y="780196"/>
            <a:ext cx="1562604" cy="156260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32609" y="2171700"/>
            <a:ext cx="117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教程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018322" y="2233470"/>
            <a:ext cx="122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体验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78" y="2749687"/>
            <a:ext cx="1489055" cy="14890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63" y="2738383"/>
            <a:ext cx="1451264" cy="145126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31273" y="4238742"/>
            <a:ext cx="16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完成科目学习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836480" y="4238742"/>
            <a:ext cx="1272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自主思考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398" y="4791924"/>
            <a:ext cx="1604050" cy="16040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565" y="4881810"/>
            <a:ext cx="1424279" cy="1424279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76746" y="6485860"/>
            <a:ext cx="1475509" cy="37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个体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073236" y="6485860"/>
            <a:ext cx="924791" cy="37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群体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2899839" y="381653"/>
            <a:ext cx="20781" cy="622512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624170" y="3078714"/>
            <a:ext cx="2576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把资源放在手边</a:t>
            </a:r>
            <a:endParaRPr lang="en-US" altLang="zh-CN" sz="2400" dirty="0" smtClean="0"/>
          </a:p>
          <a:p>
            <a:r>
              <a:rPr lang="zh-CN" altLang="en-US" sz="2400" dirty="0" smtClean="0"/>
              <a:t>     为我所用</a:t>
            </a:r>
            <a:endParaRPr lang="en-US" altLang="zh-CN" sz="24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5580926" y="955964"/>
            <a:ext cx="3563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实战式</a:t>
            </a:r>
            <a:endParaRPr lang="en-US" altLang="zh-CN" sz="2400" dirty="0" smtClean="0"/>
          </a:p>
          <a:p>
            <a:r>
              <a:rPr lang="zh-CN" altLang="en-US" sz="2400" dirty="0"/>
              <a:t>体验</a:t>
            </a:r>
            <a:r>
              <a:rPr lang="zh-CN" altLang="en-US" sz="2400" dirty="0" smtClean="0"/>
              <a:t>式</a:t>
            </a:r>
            <a:endParaRPr lang="en-US" altLang="zh-CN" sz="2400" dirty="0" smtClean="0"/>
          </a:p>
          <a:p>
            <a:r>
              <a:rPr lang="zh-CN" altLang="en-US" sz="2400" dirty="0" smtClean="0"/>
              <a:t>挑战方任务方的双重锻炼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5713279" y="4608074"/>
            <a:ext cx="2954655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dirty="0">
                <a:solidFill>
                  <a:prstClr val="white"/>
                </a:solidFill>
              </a:rPr>
              <a:t>基于</a:t>
            </a:r>
            <a:r>
              <a:rPr lang="zh-CN" altLang="en-US" sz="3200" b="1" dirty="0">
                <a:solidFill>
                  <a:srgbClr val="FF0000"/>
                </a:solidFill>
              </a:rPr>
              <a:t>合约</a:t>
            </a:r>
            <a:r>
              <a:rPr lang="zh-CN" altLang="en-US" sz="2400" dirty="0">
                <a:solidFill>
                  <a:prstClr val="white"/>
                </a:solidFill>
              </a:rPr>
              <a:t>的</a:t>
            </a:r>
            <a:r>
              <a:rPr lang="zh-CN" altLang="en-US" sz="2400" dirty="0" smtClean="0">
                <a:solidFill>
                  <a:prstClr val="white"/>
                </a:solidFill>
              </a:rPr>
              <a:t>利用</a:t>
            </a:r>
            <a:endParaRPr lang="en-US" altLang="zh-CN" sz="2400" dirty="0" smtClean="0">
              <a:solidFill>
                <a:prstClr val="white"/>
              </a:solidFill>
            </a:endParaRPr>
          </a:p>
          <a:p>
            <a:pPr lvl="0"/>
            <a:r>
              <a:rPr lang="zh-CN" altLang="en-US" sz="2400" dirty="0" smtClean="0">
                <a:solidFill>
                  <a:prstClr val="white"/>
                </a:solidFill>
              </a:rPr>
              <a:t>数据记录，历史查询</a:t>
            </a:r>
            <a:endParaRPr lang="en-US" altLang="zh-CN" sz="2400" dirty="0" smtClean="0">
              <a:solidFill>
                <a:prstClr val="white"/>
              </a:solidFill>
            </a:endParaRPr>
          </a:p>
          <a:p>
            <a:pPr lvl="0"/>
            <a:r>
              <a:rPr lang="zh-CN" altLang="en-US" sz="2400" dirty="0" smtClean="0">
                <a:solidFill>
                  <a:srgbClr val="FFFF00"/>
                </a:solidFill>
              </a:rPr>
              <a:t>申请专利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 lvl="0"/>
            <a:r>
              <a:rPr lang="zh-CN" altLang="en-US" sz="2400" dirty="0" smtClean="0">
                <a:solidFill>
                  <a:srgbClr val="FFFF00"/>
                </a:solidFill>
              </a:rPr>
              <a:t>合同交易</a:t>
            </a:r>
            <a:endParaRPr lang="en-US" altLang="zh-CN" sz="2400" dirty="0">
              <a:solidFill>
                <a:srgbClr val="FFFF00"/>
              </a:solidFill>
            </a:endParaRPr>
          </a:p>
          <a:p>
            <a:pPr lvl="0"/>
            <a:endParaRPr lang="zh-CN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42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04" y="2410691"/>
            <a:ext cx="1042556" cy="10425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7" y="2119745"/>
            <a:ext cx="1458193" cy="1458193"/>
          </a:xfrm>
          <a:prstGeom prst="rect">
            <a:avLst/>
          </a:prstGeom>
        </p:spPr>
      </p:pic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715" y="2336226"/>
            <a:ext cx="1241712" cy="1241712"/>
          </a:xfr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882" y="2262755"/>
            <a:ext cx="1018551" cy="138865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47" y="2262755"/>
            <a:ext cx="1077651" cy="138865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40327" y="3844636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金钱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059131" y="3834245"/>
            <a:ext cx="114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时间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748521" y="3844636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320145" y="3844636"/>
            <a:ext cx="8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人力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754091" y="2483427"/>
            <a:ext cx="2015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/>
              <a:t>平衡</a:t>
            </a:r>
            <a:endParaRPr lang="zh-CN" altLang="en-US" sz="6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639411" y="4914901"/>
            <a:ext cx="32627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FF00"/>
                </a:solidFill>
              </a:rPr>
              <a:t>教育理念→学习模式！</a:t>
            </a:r>
            <a:endParaRPr lang="en-US" altLang="zh-CN" sz="2400" b="1" dirty="0" smtClean="0">
              <a:solidFill>
                <a:srgbClr val="FFFF00"/>
              </a:solidFill>
            </a:endParaRPr>
          </a:p>
          <a:p>
            <a:endParaRPr lang="en-US" altLang="zh-CN" sz="2400" b="1" dirty="0">
              <a:solidFill>
                <a:srgbClr val="FFFF00"/>
              </a:solidFill>
            </a:endParaRPr>
          </a:p>
          <a:p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</a:rPr>
              <a:t>基于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合约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</a:rPr>
              <a:t>，利用资源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TC104033919[[fn=电路]]</Template>
  <TotalTime>974</TotalTime>
  <Words>369</Words>
  <Application>Microsoft Office PowerPoint</Application>
  <PresentationFormat>全屏显示(4:3)</PresentationFormat>
  <Paragraphs>98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黑体</vt:lpstr>
      <vt:lpstr>宋体</vt:lpstr>
      <vt:lpstr>Arial</vt:lpstr>
      <vt:lpstr>Calibri</vt:lpstr>
      <vt:lpstr>Trebuchet MS</vt:lpstr>
      <vt:lpstr>Tw Cen MT</vt:lpstr>
      <vt:lpstr>电路</vt:lpstr>
      <vt:lpstr> XLP-群体学习模式                 ——我们的回忆                                 我们的故事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歆之</dc:creator>
  <cp:lastModifiedBy>歆之</cp:lastModifiedBy>
  <cp:revision>68</cp:revision>
  <dcterms:created xsi:type="dcterms:W3CDTF">2014-01-22T18:36:20Z</dcterms:created>
  <dcterms:modified xsi:type="dcterms:W3CDTF">2014-03-23T16:22:56Z</dcterms:modified>
</cp:coreProperties>
</file>