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0" autoAdjust="0"/>
  </p:normalViewPr>
  <p:slideViewPr>
    <p:cSldViewPr snapToGrid="0" snapToObjects="1">
      <p:cViewPr varScale="1">
        <p:scale>
          <a:sx n="206" d="100"/>
          <a:sy n="206" d="100"/>
        </p:scale>
        <p:origin x="-2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生产系统与沙盘系统对接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9998" y="2564412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98" y="1526730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849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9" name="Rounded Rectangle 63"/>
          <p:cNvSpPr/>
          <p:nvPr/>
        </p:nvSpPr>
        <p:spPr>
          <a:xfrm>
            <a:off x="2081198" y="1330707"/>
            <a:ext cx="5097086" cy="1979998"/>
          </a:xfrm>
          <a:prstGeom prst="roundRect">
            <a:avLst>
              <a:gd name="adj" fmla="val 200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系统数据分析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1709" y="2564412"/>
            <a:ext cx="4713056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1709" y="1526730"/>
            <a:ext cx="4713056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" name="图片 1" descr="logo-Renish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08" y="6387745"/>
            <a:ext cx="979583" cy="287999"/>
          </a:xfrm>
          <a:prstGeom prst="rect">
            <a:avLst/>
          </a:prstGeom>
        </p:spPr>
      </p:pic>
      <p:pic>
        <p:nvPicPr>
          <p:cNvPr id="3" name="图片 2" descr="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8" y="5118762"/>
            <a:ext cx="1057413" cy="252000"/>
          </a:xfrm>
          <a:prstGeom prst="rect">
            <a:avLst/>
          </a:prstGeom>
        </p:spPr>
      </p:pic>
      <p:pic>
        <p:nvPicPr>
          <p:cNvPr id="17" name="图片 16" descr="东方教具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11" y="907188"/>
            <a:ext cx="1984582" cy="288000"/>
          </a:xfrm>
          <a:prstGeom prst="rect">
            <a:avLst/>
          </a:prstGeom>
        </p:spPr>
      </p:pic>
      <p:pic>
        <p:nvPicPr>
          <p:cNvPr id="20" name="图片 19" descr="makeb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93" y="907188"/>
            <a:ext cx="1152000" cy="288000"/>
          </a:xfrm>
          <a:prstGeom prst="rect">
            <a:avLst/>
          </a:prstGeom>
        </p:spPr>
      </p:pic>
      <p:pic>
        <p:nvPicPr>
          <p:cNvPr id="22" name="图片 21" descr="AnyLogi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39" y="2174512"/>
            <a:ext cx="1202400" cy="288000"/>
          </a:xfrm>
          <a:prstGeom prst="rect">
            <a:avLst/>
          </a:prstGeom>
        </p:spPr>
      </p:pic>
      <p:pic>
        <p:nvPicPr>
          <p:cNvPr id="23" name="图片 22" descr="visual component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0" y="2174512"/>
            <a:ext cx="754654" cy="288000"/>
          </a:xfrm>
          <a:prstGeom prst="rect">
            <a:avLst/>
          </a:prstGeom>
        </p:spPr>
      </p:pic>
      <p:pic>
        <p:nvPicPr>
          <p:cNvPr id="32" name="图片 31" descr="rockwell-automation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7" y="5136762"/>
            <a:ext cx="925587" cy="215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2234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Macintosh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媒体工作室 i.Center</cp:lastModifiedBy>
  <cp:revision>12</cp:revision>
  <dcterms:created xsi:type="dcterms:W3CDTF">2015-09-25T06:59:18Z</dcterms:created>
  <dcterms:modified xsi:type="dcterms:W3CDTF">2015-09-27T23:06:10Z</dcterms:modified>
</cp:coreProperties>
</file>