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2" r:id="rId5"/>
    <p:sldId id="270" r:id="rId6"/>
    <p:sldId id="273" r:id="rId7"/>
    <p:sldId id="263" r:id="rId8"/>
    <p:sldId id="267" r:id="rId9"/>
    <p:sldId id="271" r:id="rId10"/>
    <p:sldId id="27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962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962" y="0"/>
        <a:ext cx="2503103" cy="1456848"/>
      </dsp:txXfrm>
    </dsp:sp>
    <dsp:sp modelId="{D253D9BD-89F6-4692-8B70-DFD77DBF5F99}">
      <dsp:nvSpPr>
        <dsp:cNvPr id="0" name=""/>
        <dsp:cNvSpPr/>
      </dsp:nvSpPr>
      <dsp:spPr>
        <a:xfrm>
          <a:off x="251273" y="1457086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4928" y="1470741"/>
        <a:ext cx="1975172" cy="438921"/>
      </dsp:txXfrm>
    </dsp:sp>
    <dsp:sp modelId="{7B83F59D-9490-4852-884A-7D43CD4F0C39}">
      <dsp:nvSpPr>
        <dsp:cNvPr id="0" name=""/>
        <dsp:cNvSpPr/>
      </dsp:nvSpPr>
      <dsp:spPr>
        <a:xfrm>
          <a:off x="251273" y="199504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4928" y="2008700"/>
        <a:ext cx="1975172" cy="438921"/>
      </dsp:txXfrm>
    </dsp:sp>
    <dsp:sp modelId="{AC342D32-7D85-4628-A875-F0372EB8990B}">
      <dsp:nvSpPr>
        <dsp:cNvPr id="0" name=""/>
        <dsp:cNvSpPr/>
      </dsp:nvSpPr>
      <dsp:spPr>
        <a:xfrm>
          <a:off x="251273" y="253300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4928" y="2546660"/>
        <a:ext cx="1975172" cy="438921"/>
      </dsp:txXfrm>
    </dsp:sp>
    <dsp:sp modelId="{0990EDE3-62A7-4D72-98FF-0F1A695CE6CA}">
      <dsp:nvSpPr>
        <dsp:cNvPr id="0" name=""/>
        <dsp:cNvSpPr/>
      </dsp:nvSpPr>
      <dsp:spPr>
        <a:xfrm>
          <a:off x="251273" y="307096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4928" y="3084620"/>
        <a:ext cx="1975172" cy="438921"/>
      </dsp:txXfrm>
    </dsp:sp>
    <dsp:sp modelId="{8ED340B9-6DF9-4961-9517-86A0E8EC9966}">
      <dsp:nvSpPr>
        <dsp:cNvPr id="0" name=""/>
        <dsp:cNvSpPr/>
      </dsp:nvSpPr>
      <dsp:spPr>
        <a:xfrm>
          <a:off x="251273" y="360892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4928" y="3622580"/>
        <a:ext cx="1975172" cy="438921"/>
      </dsp:txXfrm>
    </dsp:sp>
    <dsp:sp modelId="{57944BE7-B38E-4C34-B89C-F933C3671334}">
      <dsp:nvSpPr>
        <dsp:cNvPr id="0" name=""/>
        <dsp:cNvSpPr/>
      </dsp:nvSpPr>
      <dsp:spPr>
        <a:xfrm>
          <a:off x="251273" y="414688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4928" y="4160540"/>
        <a:ext cx="1975172" cy="438921"/>
      </dsp:txXfrm>
    </dsp:sp>
    <dsp:sp modelId="{58281310-1F62-4787-B0EA-65659D294050}">
      <dsp:nvSpPr>
        <dsp:cNvPr id="0" name=""/>
        <dsp:cNvSpPr/>
      </dsp:nvSpPr>
      <dsp:spPr>
        <a:xfrm>
          <a:off x="2691798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91798" y="0"/>
        <a:ext cx="2503103" cy="1456848"/>
      </dsp:txXfrm>
    </dsp:sp>
    <dsp:sp modelId="{4AA64F67-2B0D-4B13-8E1D-ED9A3A06BE4E}">
      <dsp:nvSpPr>
        <dsp:cNvPr id="0" name=""/>
        <dsp:cNvSpPr/>
      </dsp:nvSpPr>
      <dsp:spPr>
        <a:xfrm>
          <a:off x="2942108" y="1457263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70051" y="1485206"/>
        <a:ext cx="1946596" cy="898155"/>
      </dsp:txXfrm>
    </dsp:sp>
    <dsp:sp modelId="{9416161F-6AB2-418A-8E1B-5517DB72273E}">
      <dsp:nvSpPr>
        <dsp:cNvPr id="0" name=""/>
        <dsp:cNvSpPr/>
      </dsp:nvSpPr>
      <dsp:spPr>
        <a:xfrm>
          <a:off x="2942108" y="2558081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70051" y="2586024"/>
        <a:ext cx="1946596" cy="898155"/>
      </dsp:txXfrm>
    </dsp:sp>
    <dsp:sp modelId="{5C4EA968-D21E-435D-81E9-18383051B82F}">
      <dsp:nvSpPr>
        <dsp:cNvPr id="0" name=""/>
        <dsp:cNvSpPr/>
      </dsp:nvSpPr>
      <dsp:spPr>
        <a:xfrm>
          <a:off x="2942108" y="3658898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70051" y="3686841"/>
        <a:ext cx="1946596" cy="898155"/>
      </dsp:txXfrm>
    </dsp:sp>
    <dsp:sp modelId="{7E2B7AB8-D8EA-4E32-AA90-AF6B0B07CA78}">
      <dsp:nvSpPr>
        <dsp:cNvPr id="0" name=""/>
        <dsp:cNvSpPr/>
      </dsp:nvSpPr>
      <dsp:spPr>
        <a:xfrm>
          <a:off x="5382634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82634" y="0"/>
        <a:ext cx="2503103" cy="1456848"/>
      </dsp:txXfrm>
    </dsp:sp>
    <dsp:sp modelId="{89BB89BF-A212-415E-A4A1-687A44ACD648}">
      <dsp:nvSpPr>
        <dsp:cNvPr id="0" name=""/>
        <dsp:cNvSpPr/>
      </dsp:nvSpPr>
      <dsp:spPr>
        <a:xfrm>
          <a:off x="5632944" y="145776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9398" y="1474221"/>
        <a:ext cx="1969574" cy="528882"/>
      </dsp:txXfrm>
    </dsp:sp>
    <dsp:sp modelId="{7873841A-283E-4E98-A030-E5BE5FEA6643}">
      <dsp:nvSpPr>
        <dsp:cNvPr id="0" name=""/>
        <dsp:cNvSpPr/>
      </dsp:nvSpPr>
      <dsp:spPr>
        <a:xfrm>
          <a:off x="5632944" y="210598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9398" y="2122441"/>
        <a:ext cx="1969574" cy="528882"/>
      </dsp:txXfrm>
    </dsp:sp>
    <dsp:sp modelId="{131F08B0-DE35-4740-923D-93E22C91042D}">
      <dsp:nvSpPr>
        <dsp:cNvPr id="0" name=""/>
        <dsp:cNvSpPr/>
      </dsp:nvSpPr>
      <dsp:spPr>
        <a:xfrm>
          <a:off x="5632944" y="275420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9398" y="2770660"/>
        <a:ext cx="1969574" cy="528882"/>
      </dsp:txXfrm>
    </dsp:sp>
    <dsp:sp modelId="{EC0BBE67-E7EE-4BDB-922B-9733BABB2322}">
      <dsp:nvSpPr>
        <dsp:cNvPr id="0" name=""/>
        <dsp:cNvSpPr/>
      </dsp:nvSpPr>
      <dsp:spPr>
        <a:xfrm>
          <a:off x="5632944" y="340242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9398" y="3418880"/>
        <a:ext cx="1969574" cy="528882"/>
      </dsp:txXfrm>
    </dsp:sp>
    <dsp:sp modelId="{79C28DAB-55F1-4DB0-AE20-2AAA42F8608A}">
      <dsp:nvSpPr>
        <dsp:cNvPr id="0" name=""/>
        <dsp:cNvSpPr/>
      </dsp:nvSpPr>
      <dsp:spPr>
        <a:xfrm>
          <a:off x="5632944" y="4050645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9398" y="4067099"/>
        <a:ext cx="1969574" cy="528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46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2546" y="0"/>
        <a:ext cx="2498644" cy="1458000"/>
      </dsp:txXfrm>
    </dsp:sp>
    <dsp:sp modelId="{D253D9BD-89F6-4692-8B70-DFD77DBF5F99}">
      <dsp:nvSpPr>
        <dsp:cNvPr id="0" name=""/>
        <dsp:cNvSpPr/>
      </dsp:nvSpPr>
      <dsp:spPr>
        <a:xfrm>
          <a:off x="252410" y="145823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6076" y="1471903"/>
        <a:ext cx="1971583" cy="439268"/>
      </dsp:txXfrm>
    </dsp:sp>
    <dsp:sp modelId="{7B83F59D-9490-4852-884A-7D43CD4F0C39}">
      <dsp:nvSpPr>
        <dsp:cNvPr id="0" name=""/>
        <dsp:cNvSpPr/>
      </dsp:nvSpPr>
      <dsp:spPr>
        <a:xfrm>
          <a:off x="252410" y="199662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6076" y="2010288"/>
        <a:ext cx="1971583" cy="439268"/>
      </dsp:txXfrm>
    </dsp:sp>
    <dsp:sp modelId="{AC342D32-7D85-4628-A875-F0372EB8990B}">
      <dsp:nvSpPr>
        <dsp:cNvPr id="0" name=""/>
        <dsp:cNvSpPr/>
      </dsp:nvSpPr>
      <dsp:spPr>
        <a:xfrm>
          <a:off x="252410" y="253500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6076" y="2548673"/>
        <a:ext cx="1971583" cy="439268"/>
      </dsp:txXfrm>
    </dsp:sp>
    <dsp:sp modelId="{0990EDE3-62A7-4D72-98FF-0F1A695CE6CA}">
      <dsp:nvSpPr>
        <dsp:cNvPr id="0" name=""/>
        <dsp:cNvSpPr/>
      </dsp:nvSpPr>
      <dsp:spPr>
        <a:xfrm>
          <a:off x="252410" y="307339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6076" y="3087058"/>
        <a:ext cx="1971583" cy="439268"/>
      </dsp:txXfrm>
    </dsp:sp>
    <dsp:sp modelId="{8ED340B9-6DF9-4961-9517-86A0E8EC9966}">
      <dsp:nvSpPr>
        <dsp:cNvPr id="0" name=""/>
        <dsp:cNvSpPr/>
      </dsp:nvSpPr>
      <dsp:spPr>
        <a:xfrm>
          <a:off x="252410" y="361177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6076" y="3625443"/>
        <a:ext cx="1971583" cy="439268"/>
      </dsp:txXfrm>
    </dsp:sp>
    <dsp:sp modelId="{57944BE7-B38E-4C34-B89C-F933C3671334}">
      <dsp:nvSpPr>
        <dsp:cNvPr id="0" name=""/>
        <dsp:cNvSpPr/>
      </dsp:nvSpPr>
      <dsp:spPr>
        <a:xfrm>
          <a:off x="252410" y="415016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6076" y="4163828"/>
        <a:ext cx="1971583" cy="439268"/>
      </dsp:txXfrm>
    </dsp:sp>
    <dsp:sp modelId="{58281310-1F62-4787-B0EA-65659D294050}">
      <dsp:nvSpPr>
        <dsp:cNvPr id="0" name=""/>
        <dsp:cNvSpPr/>
      </dsp:nvSpPr>
      <dsp:spPr>
        <a:xfrm>
          <a:off x="2688589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88589" y="0"/>
        <a:ext cx="2498644" cy="1458000"/>
      </dsp:txXfrm>
    </dsp:sp>
    <dsp:sp modelId="{4AA64F67-2B0D-4B13-8E1D-ED9A3A06BE4E}">
      <dsp:nvSpPr>
        <dsp:cNvPr id="0" name=""/>
        <dsp:cNvSpPr/>
      </dsp:nvSpPr>
      <dsp:spPr>
        <a:xfrm>
          <a:off x="2938453" y="1458415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66418" y="1486380"/>
        <a:ext cx="1942985" cy="898865"/>
      </dsp:txXfrm>
    </dsp:sp>
    <dsp:sp modelId="{9416161F-6AB2-418A-8E1B-5517DB72273E}">
      <dsp:nvSpPr>
        <dsp:cNvPr id="0" name=""/>
        <dsp:cNvSpPr/>
      </dsp:nvSpPr>
      <dsp:spPr>
        <a:xfrm>
          <a:off x="2938453" y="2560102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66418" y="2588067"/>
        <a:ext cx="1942985" cy="898865"/>
      </dsp:txXfrm>
    </dsp:sp>
    <dsp:sp modelId="{5C4EA968-D21E-435D-81E9-18383051B82F}">
      <dsp:nvSpPr>
        <dsp:cNvPr id="0" name=""/>
        <dsp:cNvSpPr/>
      </dsp:nvSpPr>
      <dsp:spPr>
        <a:xfrm>
          <a:off x="2938453" y="3661789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66418" y="3689754"/>
        <a:ext cx="1942985" cy="898865"/>
      </dsp:txXfrm>
    </dsp:sp>
    <dsp:sp modelId="{7E2B7AB8-D8EA-4E32-AA90-AF6B0B07CA78}">
      <dsp:nvSpPr>
        <dsp:cNvPr id="0" name=""/>
        <dsp:cNvSpPr/>
      </dsp:nvSpPr>
      <dsp:spPr>
        <a:xfrm>
          <a:off x="5374631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74631" y="0"/>
        <a:ext cx="2498644" cy="1458000"/>
      </dsp:txXfrm>
    </dsp:sp>
    <dsp:sp modelId="{89BB89BF-A212-415E-A4A1-687A44ACD648}">
      <dsp:nvSpPr>
        <dsp:cNvPr id="0" name=""/>
        <dsp:cNvSpPr/>
      </dsp:nvSpPr>
      <dsp:spPr>
        <a:xfrm>
          <a:off x="5624496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0963" y="1475386"/>
        <a:ext cx="1965981" cy="529300"/>
      </dsp:txXfrm>
    </dsp:sp>
    <dsp:sp modelId="{7873841A-283E-4E98-A030-E5BE5FEA6643}">
      <dsp:nvSpPr>
        <dsp:cNvPr id="0" name=""/>
        <dsp:cNvSpPr/>
      </dsp:nvSpPr>
      <dsp:spPr>
        <a:xfrm>
          <a:off x="5624496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0963" y="2124118"/>
        <a:ext cx="1965981" cy="529300"/>
      </dsp:txXfrm>
    </dsp:sp>
    <dsp:sp modelId="{131F08B0-DE35-4740-923D-93E22C91042D}">
      <dsp:nvSpPr>
        <dsp:cNvPr id="0" name=""/>
        <dsp:cNvSpPr/>
      </dsp:nvSpPr>
      <dsp:spPr>
        <a:xfrm>
          <a:off x="5624496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0963" y="2772849"/>
        <a:ext cx="1965981" cy="529300"/>
      </dsp:txXfrm>
    </dsp:sp>
    <dsp:sp modelId="{EC0BBE67-E7EE-4BDB-922B-9733BABB2322}">
      <dsp:nvSpPr>
        <dsp:cNvPr id="0" name=""/>
        <dsp:cNvSpPr/>
      </dsp:nvSpPr>
      <dsp:spPr>
        <a:xfrm>
          <a:off x="5624496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0963" y="3421581"/>
        <a:ext cx="1965981" cy="529300"/>
      </dsp:txXfrm>
    </dsp:sp>
    <dsp:sp modelId="{79C28DAB-55F1-4DB0-AE20-2AAA42F8608A}">
      <dsp:nvSpPr>
        <dsp:cNvPr id="0" name=""/>
        <dsp:cNvSpPr/>
      </dsp:nvSpPr>
      <dsp:spPr>
        <a:xfrm>
          <a:off x="5624496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0963" y="4070313"/>
        <a:ext cx="1965981" cy="529300"/>
      </dsp:txXfrm>
    </dsp:sp>
    <dsp:sp modelId="{1CAD4517-2404-4BED-A053-701F3360C0A1}">
      <dsp:nvSpPr>
        <dsp:cNvPr id="0" name=""/>
        <dsp:cNvSpPr/>
      </dsp:nvSpPr>
      <dsp:spPr>
        <a:xfrm>
          <a:off x="8063220" y="10546"/>
          <a:ext cx="2498644" cy="484945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目标群体</a:t>
          </a:r>
          <a:endParaRPr lang="zh-CN" altLang="en-US" sz="2400" kern="1200" dirty="0"/>
        </a:p>
      </dsp:txBody>
      <dsp:txXfrm>
        <a:off x="8063220" y="10546"/>
        <a:ext cx="2498644" cy="1454836"/>
      </dsp:txXfrm>
    </dsp:sp>
    <dsp:sp modelId="{2F508F19-F3FE-400E-9EA2-E3DE0919602A}">
      <dsp:nvSpPr>
        <dsp:cNvPr id="0" name=""/>
        <dsp:cNvSpPr/>
      </dsp:nvSpPr>
      <dsp:spPr>
        <a:xfrm>
          <a:off x="8310538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各科系学生</a:t>
          </a:r>
          <a:endParaRPr lang="zh-CN" altLang="en-US" sz="1600" kern="1200" dirty="0"/>
        </a:p>
      </dsp:txBody>
      <dsp:txXfrm>
        <a:off x="8327005" y="1475386"/>
        <a:ext cx="1965981" cy="529300"/>
      </dsp:txXfrm>
    </dsp:sp>
    <dsp:sp modelId="{C01DF117-C2ED-443A-87CA-FC1E9C096773}">
      <dsp:nvSpPr>
        <dsp:cNvPr id="0" name=""/>
        <dsp:cNvSpPr/>
      </dsp:nvSpPr>
      <dsp:spPr>
        <a:xfrm>
          <a:off x="8310538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学科竞赛团队</a:t>
          </a:r>
          <a:endParaRPr lang="zh-CN" altLang="en-US" sz="1600" kern="1200" dirty="0"/>
        </a:p>
      </dsp:txBody>
      <dsp:txXfrm>
        <a:off x="8327005" y="2124118"/>
        <a:ext cx="1965981" cy="529300"/>
      </dsp:txXfrm>
    </dsp:sp>
    <dsp:sp modelId="{EF9DCBCC-8D73-4701-B724-319ABD199226}">
      <dsp:nvSpPr>
        <dsp:cNvPr id="0" name=""/>
        <dsp:cNvSpPr/>
      </dsp:nvSpPr>
      <dsp:spPr>
        <a:xfrm>
          <a:off x="8310538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学生社团</a:t>
          </a:r>
          <a:endParaRPr lang="en-US" altLang="zh-CN" sz="1600" kern="1200" dirty="0" smtClean="0"/>
        </a:p>
      </dsp:txBody>
      <dsp:txXfrm>
        <a:off x="8327005" y="2772849"/>
        <a:ext cx="1965981" cy="529300"/>
      </dsp:txXfrm>
    </dsp:sp>
    <dsp:sp modelId="{237DB78B-86BF-4712-B2B3-8D5C97DED1FB}">
      <dsp:nvSpPr>
        <dsp:cNvPr id="0" name=""/>
        <dsp:cNvSpPr/>
      </dsp:nvSpPr>
      <dsp:spPr>
        <a:xfrm>
          <a:off x="8310538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SRT</a:t>
          </a:r>
          <a:r>
            <a:rPr lang="zh-CN" altLang="en-US" sz="1600" kern="1200" dirty="0" smtClean="0"/>
            <a:t>项目</a:t>
          </a:r>
          <a:endParaRPr lang="en-US" altLang="zh-CN" sz="1600" kern="1200" dirty="0" smtClean="0"/>
        </a:p>
      </dsp:txBody>
      <dsp:txXfrm>
        <a:off x="8327005" y="3421581"/>
        <a:ext cx="1965981" cy="529300"/>
      </dsp:txXfrm>
    </dsp:sp>
    <dsp:sp modelId="{D0CBEDA4-BD16-4BB9-8A23-F0F3485FD9DD}">
      <dsp:nvSpPr>
        <dsp:cNvPr id="0" name=""/>
        <dsp:cNvSpPr/>
      </dsp:nvSpPr>
      <dsp:spPr>
        <a:xfrm>
          <a:off x="8310538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订单加工</a:t>
          </a:r>
          <a:endParaRPr lang="en-US" altLang="zh-CN" sz="1600" kern="1200" dirty="0" smtClean="0"/>
        </a:p>
      </dsp:txBody>
      <dsp:txXfrm>
        <a:off x="8327005" y="4070313"/>
        <a:ext cx="1965981" cy="529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51" y="0"/>
          <a:ext cx="2503880" cy="485616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全球覆盖</a:t>
          </a:r>
          <a:endParaRPr lang="zh-CN" altLang="en-US" sz="2400" kern="1200" dirty="0"/>
        </a:p>
      </dsp:txBody>
      <dsp:txXfrm>
        <a:off x="2551" y="0"/>
        <a:ext cx="2503880" cy="1456848"/>
      </dsp:txXfrm>
    </dsp:sp>
    <dsp:sp modelId="{C9E76E66-494A-4C95-8D03-5D11BF2BC152}">
      <dsp:nvSpPr>
        <dsp:cNvPr id="0" name=""/>
        <dsp:cNvSpPr/>
      </dsp:nvSpPr>
      <dsp:spPr>
        <a:xfrm>
          <a:off x="252939" y="1456967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校内师生</a:t>
          </a:r>
          <a:endParaRPr lang="zh-CN" altLang="en-US" sz="1600" kern="1200" dirty="0"/>
        </a:p>
      </dsp:txBody>
      <dsp:txXfrm>
        <a:off x="273659" y="1477687"/>
        <a:ext cx="1961664" cy="665999"/>
      </dsp:txXfrm>
    </dsp:sp>
    <dsp:sp modelId="{9ADB364C-2B62-4AF0-A3E7-3D832401C6DA}">
      <dsp:nvSpPr>
        <dsp:cNvPr id="0" name=""/>
        <dsp:cNvSpPr/>
      </dsp:nvSpPr>
      <dsp:spPr>
        <a:xfrm>
          <a:off x="252939" y="2273243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驻校创客</a:t>
          </a:r>
          <a:endParaRPr lang="zh-CN" altLang="en-US" sz="1600" kern="1200" dirty="0"/>
        </a:p>
      </dsp:txBody>
      <dsp:txXfrm>
        <a:off x="273659" y="2293963"/>
        <a:ext cx="1961664" cy="665999"/>
      </dsp:txXfrm>
    </dsp:sp>
    <dsp:sp modelId="{77B555E2-232C-456E-9D31-F65FE50F5A42}">
      <dsp:nvSpPr>
        <dsp:cNvPr id="0" name=""/>
        <dsp:cNvSpPr/>
      </dsp:nvSpPr>
      <dsp:spPr>
        <a:xfrm>
          <a:off x="252939" y="3089520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企业产业人士</a:t>
          </a:r>
          <a:endParaRPr lang="en-US" altLang="zh-CN" sz="1600" kern="1200" dirty="0" smtClean="0"/>
        </a:p>
      </dsp:txBody>
      <dsp:txXfrm>
        <a:off x="273659" y="3110240"/>
        <a:ext cx="1961664" cy="665999"/>
      </dsp:txXfrm>
    </dsp:sp>
    <dsp:sp modelId="{5955D71D-FB34-473F-A7C8-012E8E85ABAE}">
      <dsp:nvSpPr>
        <dsp:cNvPr id="0" name=""/>
        <dsp:cNvSpPr/>
      </dsp:nvSpPr>
      <dsp:spPr>
        <a:xfrm>
          <a:off x="252939" y="3905796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全球创客社区</a:t>
          </a:r>
          <a:endParaRPr lang="en-US" altLang="zh-CN" sz="1600" kern="1200" dirty="0" smtClean="0"/>
        </a:p>
      </dsp:txBody>
      <dsp:txXfrm>
        <a:off x="273659" y="3926516"/>
        <a:ext cx="1961664" cy="665999"/>
      </dsp:txXfrm>
    </dsp:sp>
    <dsp:sp modelId="{FF30C5DC-9D57-4726-9C2F-E5D84DC526DB}">
      <dsp:nvSpPr>
        <dsp:cNvPr id="0" name=""/>
        <dsp:cNvSpPr/>
      </dsp:nvSpPr>
      <dsp:spPr>
        <a:xfrm>
          <a:off x="2694223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kern="1200" dirty="0"/>
        </a:p>
      </dsp:txBody>
      <dsp:txXfrm>
        <a:off x="2694223" y="0"/>
        <a:ext cx="2503880" cy="1456848"/>
      </dsp:txXfrm>
    </dsp:sp>
    <dsp:sp modelId="{D253D9BD-89F6-4692-8B70-DFD77DBF5F99}">
      <dsp:nvSpPr>
        <dsp:cNvPr id="0" name=""/>
        <dsp:cNvSpPr/>
      </dsp:nvSpPr>
      <dsp:spPr>
        <a:xfrm>
          <a:off x="2944611" y="1457086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958266" y="1470741"/>
        <a:ext cx="1975794" cy="438921"/>
      </dsp:txXfrm>
    </dsp:sp>
    <dsp:sp modelId="{7B83F59D-9490-4852-884A-7D43CD4F0C39}">
      <dsp:nvSpPr>
        <dsp:cNvPr id="0" name=""/>
        <dsp:cNvSpPr/>
      </dsp:nvSpPr>
      <dsp:spPr>
        <a:xfrm>
          <a:off x="2944611" y="199504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958266" y="2008700"/>
        <a:ext cx="1975794" cy="438921"/>
      </dsp:txXfrm>
    </dsp:sp>
    <dsp:sp modelId="{AC342D32-7D85-4628-A875-F0372EB8990B}">
      <dsp:nvSpPr>
        <dsp:cNvPr id="0" name=""/>
        <dsp:cNvSpPr/>
      </dsp:nvSpPr>
      <dsp:spPr>
        <a:xfrm>
          <a:off x="2944611" y="253300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958266" y="2546660"/>
        <a:ext cx="1975794" cy="438921"/>
      </dsp:txXfrm>
    </dsp:sp>
    <dsp:sp modelId="{0990EDE3-62A7-4D72-98FF-0F1A695CE6CA}">
      <dsp:nvSpPr>
        <dsp:cNvPr id="0" name=""/>
        <dsp:cNvSpPr/>
      </dsp:nvSpPr>
      <dsp:spPr>
        <a:xfrm>
          <a:off x="2944611" y="307096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958266" y="3084620"/>
        <a:ext cx="1975794" cy="438921"/>
      </dsp:txXfrm>
    </dsp:sp>
    <dsp:sp modelId="{8ED340B9-6DF9-4961-9517-86A0E8EC9966}">
      <dsp:nvSpPr>
        <dsp:cNvPr id="0" name=""/>
        <dsp:cNvSpPr/>
      </dsp:nvSpPr>
      <dsp:spPr>
        <a:xfrm>
          <a:off x="2944611" y="360892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958266" y="3622580"/>
        <a:ext cx="1975794" cy="438921"/>
      </dsp:txXfrm>
    </dsp:sp>
    <dsp:sp modelId="{57944BE7-B38E-4C34-B89C-F933C3671334}">
      <dsp:nvSpPr>
        <dsp:cNvPr id="0" name=""/>
        <dsp:cNvSpPr/>
      </dsp:nvSpPr>
      <dsp:spPr>
        <a:xfrm>
          <a:off x="2944611" y="414688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958266" y="4160540"/>
        <a:ext cx="1975794" cy="438921"/>
      </dsp:txXfrm>
    </dsp:sp>
    <dsp:sp modelId="{58281310-1F62-4787-B0EA-65659D294050}">
      <dsp:nvSpPr>
        <dsp:cNvPr id="0" name=""/>
        <dsp:cNvSpPr/>
      </dsp:nvSpPr>
      <dsp:spPr>
        <a:xfrm>
          <a:off x="5385895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5385895" y="0"/>
        <a:ext cx="2503880" cy="1456848"/>
      </dsp:txXfrm>
    </dsp:sp>
    <dsp:sp modelId="{4AA64F67-2B0D-4B13-8E1D-ED9A3A06BE4E}">
      <dsp:nvSpPr>
        <dsp:cNvPr id="0" name=""/>
        <dsp:cNvSpPr/>
      </dsp:nvSpPr>
      <dsp:spPr>
        <a:xfrm>
          <a:off x="5636283" y="1457263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5664226" y="1485206"/>
        <a:ext cx="1947218" cy="898155"/>
      </dsp:txXfrm>
    </dsp:sp>
    <dsp:sp modelId="{9416161F-6AB2-418A-8E1B-5517DB72273E}">
      <dsp:nvSpPr>
        <dsp:cNvPr id="0" name=""/>
        <dsp:cNvSpPr/>
      </dsp:nvSpPr>
      <dsp:spPr>
        <a:xfrm>
          <a:off x="5636283" y="2558081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5664226" y="2586024"/>
        <a:ext cx="1947218" cy="898155"/>
      </dsp:txXfrm>
    </dsp:sp>
    <dsp:sp modelId="{5C4EA968-D21E-435D-81E9-18383051B82F}">
      <dsp:nvSpPr>
        <dsp:cNvPr id="0" name=""/>
        <dsp:cNvSpPr/>
      </dsp:nvSpPr>
      <dsp:spPr>
        <a:xfrm>
          <a:off x="5636283" y="3658898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5664226" y="3686841"/>
        <a:ext cx="1947218" cy="898155"/>
      </dsp:txXfrm>
    </dsp:sp>
    <dsp:sp modelId="{7E2B7AB8-D8EA-4E32-AA90-AF6B0B07CA78}">
      <dsp:nvSpPr>
        <dsp:cNvPr id="0" name=""/>
        <dsp:cNvSpPr/>
      </dsp:nvSpPr>
      <dsp:spPr>
        <a:xfrm>
          <a:off x="8077567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8077567" y="0"/>
        <a:ext cx="2503880" cy="1456848"/>
      </dsp:txXfrm>
    </dsp:sp>
    <dsp:sp modelId="{89BB89BF-A212-415E-A4A1-687A44ACD648}">
      <dsp:nvSpPr>
        <dsp:cNvPr id="0" name=""/>
        <dsp:cNvSpPr/>
      </dsp:nvSpPr>
      <dsp:spPr>
        <a:xfrm>
          <a:off x="8327955" y="145776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8344409" y="1474221"/>
        <a:ext cx="1970196" cy="528882"/>
      </dsp:txXfrm>
    </dsp:sp>
    <dsp:sp modelId="{7873841A-283E-4E98-A030-E5BE5FEA6643}">
      <dsp:nvSpPr>
        <dsp:cNvPr id="0" name=""/>
        <dsp:cNvSpPr/>
      </dsp:nvSpPr>
      <dsp:spPr>
        <a:xfrm>
          <a:off x="8327955" y="210598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8344409" y="2122441"/>
        <a:ext cx="1970196" cy="528882"/>
      </dsp:txXfrm>
    </dsp:sp>
    <dsp:sp modelId="{131F08B0-DE35-4740-923D-93E22C91042D}">
      <dsp:nvSpPr>
        <dsp:cNvPr id="0" name=""/>
        <dsp:cNvSpPr/>
      </dsp:nvSpPr>
      <dsp:spPr>
        <a:xfrm>
          <a:off x="8327955" y="275420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8344409" y="2770660"/>
        <a:ext cx="1970196" cy="528882"/>
      </dsp:txXfrm>
    </dsp:sp>
    <dsp:sp modelId="{EC0BBE67-E7EE-4BDB-922B-9733BABB2322}">
      <dsp:nvSpPr>
        <dsp:cNvPr id="0" name=""/>
        <dsp:cNvSpPr/>
      </dsp:nvSpPr>
      <dsp:spPr>
        <a:xfrm>
          <a:off x="8327955" y="340242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8344409" y="3418880"/>
        <a:ext cx="1970196" cy="528882"/>
      </dsp:txXfrm>
    </dsp:sp>
    <dsp:sp modelId="{79C28DAB-55F1-4DB0-AE20-2AAA42F8608A}">
      <dsp:nvSpPr>
        <dsp:cNvPr id="0" name=""/>
        <dsp:cNvSpPr/>
      </dsp:nvSpPr>
      <dsp:spPr>
        <a:xfrm>
          <a:off x="8327955" y="4050645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8344409" y="4067099"/>
        <a:ext cx="1970196" cy="52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我的空间，我做主！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开放空间，从规划设计开始：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交叉结合人因工程、心理学、室内设计、色彩等专业知识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邀请中心教师职工，协同美术学院、新闻学院、信息科学技术学院等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利用精雕机、激光切割机等数控加工设备制作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邀请中心教师职工，协同创新社等学生社团进行联合开发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全天候的资源开放。学生或教师凭本校证件进入大楼后，可以在公共区域以及全开放区域自由活动，使用相应资源。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在限时全开放的时间段内，</a:t>
            </a:r>
            <a:r>
              <a:rPr lang="zh-CN" altLang="en-US" sz="1200" dirty="0"/>
              <a:t>学生通过在线系统进行预约，现场读取</a:t>
            </a:r>
            <a:r>
              <a:rPr lang="zh-CN" altLang="en-US" sz="1200" dirty="0" smtClean="0"/>
              <a:t>学生证后可使用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1204</Words>
  <Application>Microsoft Office PowerPoint</Application>
  <PresentationFormat>On-screen Show (4:3)</PresentationFormat>
  <Paragraphs>294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从创意到实现的系列教学活动</vt:lpstr>
      <vt:lpstr>我的空间，我做主！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161</cp:revision>
  <dcterms:created xsi:type="dcterms:W3CDTF">2014-03-18T23:49:17Z</dcterms:created>
  <dcterms:modified xsi:type="dcterms:W3CDTF">2014-05-24T00:39:49Z</dcterms:modified>
</cp:coreProperties>
</file>