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5122525" cy="5761038"/>
  <p:notesSz cx="6858000" cy="9144000"/>
  <p:defaultTextStyle>
    <a:defPPr>
      <a:defRPr lang="zh-CN"/>
    </a:defPPr>
    <a:lvl1pPr marL="0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244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6487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4731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2974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1218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09461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77705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5948" algn="l" defTabSz="1336487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0" autoAdjust="0"/>
    <p:restoredTop sz="94618" autoAdjust="0"/>
  </p:normalViewPr>
  <p:slideViewPr>
    <p:cSldViewPr>
      <p:cViewPr varScale="1">
        <p:scale>
          <a:sx n="62" d="100"/>
          <a:sy n="62" d="100"/>
        </p:scale>
        <p:origin x="108" y="1242"/>
      </p:cViewPr>
      <p:guideLst>
        <p:guide orient="horz" pos="1815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4190" y="1789657"/>
            <a:ext cx="12854146" cy="12348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8379" y="3264588"/>
            <a:ext cx="1058576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6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4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1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09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77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5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963831" y="230709"/>
            <a:ext cx="3402568" cy="491555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6126" y="230709"/>
            <a:ext cx="9955662" cy="49155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4575" y="3702001"/>
            <a:ext cx="12854146" cy="1144206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4575" y="2441774"/>
            <a:ext cx="12854146" cy="1260226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24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648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47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29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1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094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777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59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6126" y="1344243"/>
            <a:ext cx="6679115" cy="3802019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87284" y="1344243"/>
            <a:ext cx="6679115" cy="3802019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6126" y="1289567"/>
            <a:ext cx="6681741" cy="537430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244" indent="0">
              <a:buNone/>
              <a:defRPr sz="2900" b="1"/>
            </a:lvl2pPr>
            <a:lvl3pPr marL="1336487" indent="0">
              <a:buNone/>
              <a:defRPr sz="2600" b="1"/>
            </a:lvl3pPr>
            <a:lvl4pPr marL="2004731" indent="0">
              <a:buNone/>
              <a:defRPr sz="2300" b="1"/>
            </a:lvl4pPr>
            <a:lvl5pPr marL="2672974" indent="0">
              <a:buNone/>
              <a:defRPr sz="2300" b="1"/>
            </a:lvl5pPr>
            <a:lvl6pPr marL="3341218" indent="0">
              <a:buNone/>
              <a:defRPr sz="2300" b="1"/>
            </a:lvl6pPr>
            <a:lvl7pPr marL="4009461" indent="0">
              <a:buNone/>
              <a:defRPr sz="2300" b="1"/>
            </a:lvl7pPr>
            <a:lvl8pPr marL="4677705" indent="0">
              <a:buNone/>
              <a:defRPr sz="2300" b="1"/>
            </a:lvl8pPr>
            <a:lvl9pPr marL="5345948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6126" y="1826996"/>
            <a:ext cx="6681741" cy="3319265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682035" y="1289567"/>
            <a:ext cx="6684366" cy="537430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244" indent="0">
              <a:buNone/>
              <a:defRPr sz="2900" b="1"/>
            </a:lvl2pPr>
            <a:lvl3pPr marL="1336487" indent="0">
              <a:buNone/>
              <a:defRPr sz="2600" b="1"/>
            </a:lvl3pPr>
            <a:lvl4pPr marL="2004731" indent="0">
              <a:buNone/>
              <a:defRPr sz="2300" b="1"/>
            </a:lvl4pPr>
            <a:lvl5pPr marL="2672974" indent="0">
              <a:buNone/>
              <a:defRPr sz="2300" b="1"/>
            </a:lvl5pPr>
            <a:lvl6pPr marL="3341218" indent="0">
              <a:buNone/>
              <a:defRPr sz="2300" b="1"/>
            </a:lvl6pPr>
            <a:lvl7pPr marL="4009461" indent="0">
              <a:buNone/>
              <a:defRPr sz="2300" b="1"/>
            </a:lvl7pPr>
            <a:lvl8pPr marL="4677705" indent="0">
              <a:buNone/>
              <a:defRPr sz="2300" b="1"/>
            </a:lvl8pPr>
            <a:lvl9pPr marL="5345948" indent="0">
              <a:buNone/>
              <a:defRPr sz="2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682035" y="1826996"/>
            <a:ext cx="6684366" cy="3319265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26115" y="4944368"/>
            <a:ext cx="2232042" cy="360448"/>
            <a:chOff x="1126115" y="4789646"/>
            <a:chExt cx="2232042" cy="69889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358157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26115" y="5149986"/>
              <a:ext cx="223204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126149" y="4789646"/>
              <a:ext cx="0" cy="5040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957443" y="514998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6000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0115" y="2016421"/>
            <a:ext cx="11231754" cy="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90115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287153" y="2016424"/>
            <a:ext cx="36000" cy="273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3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3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3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3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7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7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7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7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7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1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1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1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1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1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5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65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5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5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5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9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9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9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19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9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7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7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27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27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7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3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3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3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3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73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81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1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1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1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1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35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35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5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35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5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89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89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9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89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89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3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43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43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3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43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97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97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97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97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97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51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51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51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51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51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59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59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59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59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59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05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05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05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05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05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13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13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13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13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13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67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67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67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67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67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021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21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21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021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021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075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075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075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75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75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129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129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29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129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129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1831857" y="42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1831857" y="36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1831857" y="313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1831857" y="259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1831857" y="205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03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57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11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65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19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27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73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81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35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89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43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97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51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59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805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13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967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021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075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129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831857" y="151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03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57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11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5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19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27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373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81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535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589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643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751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859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805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913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967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1021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075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1129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11831857" y="972727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053074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285082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517090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7749098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9982066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12214074" y="4764389"/>
            <a:ext cx="144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2470" y="2052727"/>
            <a:ext cx="753647" cy="2701297"/>
            <a:chOff x="282470" y="2052727"/>
            <a:chExt cx="753647" cy="270129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76117" y="475402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71857" y="205272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82470" y="3237914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7500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923945" y="2060358"/>
              <a:ext cx="0" cy="2693666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直接连接符 178"/>
          <p:cNvCxnSpPr/>
          <p:nvPr/>
        </p:nvCxnSpPr>
        <p:spPr>
          <a:xfrm>
            <a:off x="672123" y="972727"/>
            <a:ext cx="36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720502" y="972727"/>
            <a:ext cx="0" cy="540000"/>
          </a:xfrm>
          <a:prstGeom prst="line">
            <a:avLst/>
          </a:prstGeom>
          <a:ln w="635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51115" y="107345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1500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82" name="直接连接符 181"/>
          <p:cNvCxnSpPr/>
          <p:nvPr/>
        </p:nvCxnSpPr>
        <p:spPr>
          <a:xfrm>
            <a:off x="672123" y="1512727"/>
            <a:ext cx="36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2823720" y="507236"/>
            <a:ext cx="1117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1:100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单位：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mm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84" name="流程图: 排序 183"/>
          <p:cNvSpPr/>
          <p:nvPr/>
        </p:nvSpPr>
        <p:spPr>
          <a:xfrm>
            <a:off x="14217976" y="799624"/>
            <a:ext cx="286158" cy="738472"/>
          </a:xfrm>
          <a:prstGeom prst="flowChartSor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4166130" y="307180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华文仿宋" pitchFamily="2" charset="-122"/>
                <a:ea typeface="华文仿宋" pitchFamily="2" charset="-122"/>
              </a:rPr>
              <a:t>北</a:t>
            </a:r>
          </a:p>
        </p:txBody>
      </p:sp>
      <p:sp>
        <p:nvSpPr>
          <p:cNvPr id="186" name="矩形 185"/>
          <p:cNvSpPr/>
          <p:nvPr/>
        </p:nvSpPr>
        <p:spPr>
          <a:xfrm>
            <a:off x="2160662" y="2160439"/>
            <a:ext cx="7200800" cy="252000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87" name="直接连接符 186"/>
          <p:cNvCxnSpPr/>
          <p:nvPr/>
        </p:nvCxnSpPr>
        <p:spPr>
          <a:xfrm>
            <a:off x="1031587" y="648156"/>
            <a:ext cx="540000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1031587" y="614456"/>
            <a:ext cx="0" cy="36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016893" y="307180"/>
            <a:ext cx="569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1500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90" name="直接连接符 189"/>
          <p:cNvCxnSpPr/>
          <p:nvPr/>
        </p:nvCxnSpPr>
        <p:spPr>
          <a:xfrm>
            <a:off x="1571643" y="614456"/>
            <a:ext cx="0" cy="36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/>
          <p:cNvSpPr/>
          <p:nvPr/>
        </p:nvSpPr>
        <p:spPr>
          <a:xfrm>
            <a:off x="1398384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/>
          <p:cNvSpPr/>
          <p:nvPr userDrawn="1"/>
        </p:nvSpPr>
        <p:spPr>
          <a:xfrm>
            <a:off x="2296800" y="3351600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/>
          <p:cNvSpPr/>
          <p:nvPr userDrawn="1"/>
        </p:nvSpPr>
        <p:spPr>
          <a:xfrm>
            <a:off x="31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/>
          <p:cNvSpPr/>
          <p:nvPr userDrawn="1"/>
        </p:nvSpPr>
        <p:spPr>
          <a:xfrm>
            <a:off x="4096800" y="3351600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/>
          <p:cNvSpPr/>
          <p:nvPr userDrawn="1"/>
        </p:nvSpPr>
        <p:spPr>
          <a:xfrm>
            <a:off x="58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/>
          <p:cNvSpPr/>
          <p:nvPr userDrawn="1"/>
        </p:nvSpPr>
        <p:spPr>
          <a:xfrm>
            <a:off x="49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/>
          <p:cNvSpPr/>
          <p:nvPr userDrawn="1"/>
        </p:nvSpPr>
        <p:spPr>
          <a:xfrm>
            <a:off x="76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/>
          <p:nvPr userDrawn="1"/>
        </p:nvSpPr>
        <p:spPr>
          <a:xfrm>
            <a:off x="67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 userDrawn="1"/>
        </p:nvSpPr>
        <p:spPr>
          <a:xfrm>
            <a:off x="8596800" y="3350863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128" y="229374"/>
            <a:ext cx="4975207" cy="97617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2487" y="229376"/>
            <a:ext cx="8453912" cy="4916887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6128" y="1205552"/>
            <a:ext cx="4975207" cy="3940710"/>
          </a:xfrm>
        </p:spPr>
        <p:txBody>
          <a:bodyPr/>
          <a:lstStyle>
            <a:lvl1pPr marL="0" indent="0">
              <a:buNone/>
              <a:defRPr sz="2000"/>
            </a:lvl1pPr>
            <a:lvl2pPr marL="668244" indent="0">
              <a:buNone/>
              <a:defRPr sz="1800"/>
            </a:lvl2pPr>
            <a:lvl3pPr marL="1336487" indent="0">
              <a:buNone/>
              <a:defRPr sz="1500"/>
            </a:lvl3pPr>
            <a:lvl4pPr marL="2004731" indent="0">
              <a:buNone/>
              <a:defRPr sz="1300"/>
            </a:lvl4pPr>
            <a:lvl5pPr marL="2672974" indent="0">
              <a:buNone/>
              <a:defRPr sz="1300"/>
            </a:lvl5pPr>
            <a:lvl6pPr marL="3341218" indent="0">
              <a:buNone/>
              <a:defRPr sz="1300"/>
            </a:lvl6pPr>
            <a:lvl7pPr marL="4009461" indent="0">
              <a:buNone/>
              <a:defRPr sz="1300"/>
            </a:lvl7pPr>
            <a:lvl8pPr marL="4677705" indent="0">
              <a:buNone/>
              <a:defRPr sz="1300"/>
            </a:lvl8pPr>
            <a:lvl9pPr marL="5345948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4121" y="4032726"/>
            <a:ext cx="9073515" cy="476087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64121" y="514759"/>
            <a:ext cx="9073515" cy="3456623"/>
          </a:xfrm>
        </p:spPr>
        <p:txBody>
          <a:bodyPr/>
          <a:lstStyle>
            <a:lvl1pPr marL="0" indent="0">
              <a:buNone/>
              <a:defRPr sz="4700"/>
            </a:lvl1pPr>
            <a:lvl2pPr marL="668244" indent="0">
              <a:buNone/>
              <a:defRPr sz="4100"/>
            </a:lvl2pPr>
            <a:lvl3pPr marL="1336487" indent="0">
              <a:buNone/>
              <a:defRPr sz="3500"/>
            </a:lvl3pPr>
            <a:lvl4pPr marL="2004731" indent="0">
              <a:buNone/>
              <a:defRPr sz="2900"/>
            </a:lvl4pPr>
            <a:lvl5pPr marL="2672974" indent="0">
              <a:buNone/>
              <a:defRPr sz="2900"/>
            </a:lvl5pPr>
            <a:lvl6pPr marL="3341218" indent="0">
              <a:buNone/>
              <a:defRPr sz="2900"/>
            </a:lvl6pPr>
            <a:lvl7pPr marL="4009461" indent="0">
              <a:buNone/>
              <a:defRPr sz="2900"/>
            </a:lvl7pPr>
            <a:lvl8pPr marL="4677705" indent="0">
              <a:buNone/>
              <a:defRPr sz="2900"/>
            </a:lvl8pPr>
            <a:lvl9pPr marL="5345948" indent="0">
              <a:buNone/>
              <a:defRPr sz="2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64121" y="4508813"/>
            <a:ext cx="9073515" cy="676122"/>
          </a:xfrm>
        </p:spPr>
        <p:txBody>
          <a:bodyPr/>
          <a:lstStyle>
            <a:lvl1pPr marL="0" indent="0">
              <a:buNone/>
              <a:defRPr sz="2000"/>
            </a:lvl1pPr>
            <a:lvl2pPr marL="668244" indent="0">
              <a:buNone/>
              <a:defRPr sz="1800"/>
            </a:lvl2pPr>
            <a:lvl3pPr marL="1336487" indent="0">
              <a:buNone/>
              <a:defRPr sz="1500"/>
            </a:lvl3pPr>
            <a:lvl4pPr marL="2004731" indent="0">
              <a:buNone/>
              <a:defRPr sz="1300"/>
            </a:lvl4pPr>
            <a:lvl5pPr marL="2672974" indent="0">
              <a:buNone/>
              <a:defRPr sz="1300"/>
            </a:lvl5pPr>
            <a:lvl6pPr marL="3341218" indent="0">
              <a:buNone/>
              <a:defRPr sz="1300"/>
            </a:lvl6pPr>
            <a:lvl7pPr marL="4009461" indent="0">
              <a:buNone/>
              <a:defRPr sz="1300"/>
            </a:lvl7pPr>
            <a:lvl8pPr marL="4677705" indent="0">
              <a:buNone/>
              <a:defRPr sz="1300"/>
            </a:lvl8pPr>
            <a:lvl9pPr marL="5345948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56126" y="230709"/>
            <a:ext cx="13610273" cy="960173"/>
          </a:xfrm>
          <a:prstGeom prst="rect">
            <a:avLst/>
          </a:prstGeom>
        </p:spPr>
        <p:txBody>
          <a:bodyPr vert="horz" lIns="133649" tIns="66824" rIns="133649" bIns="6682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6126" y="1344243"/>
            <a:ext cx="13610273" cy="3802019"/>
          </a:xfrm>
          <a:prstGeom prst="rect">
            <a:avLst/>
          </a:prstGeom>
        </p:spPr>
        <p:txBody>
          <a:bodyPr vert="horz" lIns="133649" tIns="66824" rIns="133649" bIns="668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6126" y="5339629"/>
            <a:ext cx="3528589" cy="306722"/>
          </a:xfrm>
          <a:prstGeom prst="rect">
            <a:avLst/>
          </a:prstGeom>
        </p:spPr>
        <p:txBody>
          <a:bodyPr vert="horz" lIns="133649" tIns="66824" rIns="133649" bIns="66824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166863" y="5339629"/>
            <a:ext cx="4788800" cy="306722"/>
          </a:xfrm>
          <a:prstGeom prst="rect">
            <a:avLst/>
          </a:prstGeom>
        </p:spPr>
        <p:txBody>
          <a:bodyPr vert="horz" lIns="133649" tIns="66824" rIns="133649" bIns="66824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810" y="5339629"/>
            <a:ext cx="3528589" cy="306722"/>
          </a:xfrm>
          <a:prstGeom prst="rect">
            <a:avLst/>
          </a:prstGeom>
        </p:spPr>
        <p:txBody>
          <a:bodyPr vert="horz" lIns="133649" tIns="66824" rIns="133649" bIns="66824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36487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183" indent="-501183" algn="l" defTabSz="133648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5896" indent="-417652" algn="l" defTabSz="1336487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0609" indent="-334122" algn="l" defTabSz="1336487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38852" indent="-334122" algn="l" defTabSz="1336487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7096" indent="-334122" algn="l" defTabSz="1336487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5339" indent="-334122" algn="l" defTabSz="133648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3583" indent="-334122" algn="l" defTabSz="133648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1826" indent="-334122" algn="l" defTabSz="133648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0070" indent="-334122" algn="l" defTabSz="1336487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244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6487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4731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2974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1218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09461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77705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5948" algn="l" defTabSz="1336487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4819" y="368022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54744" y="2528099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1544" y="3680227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4292" y="2527536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13169" y="3680299"/>
            <a:ext cx="9432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Carver600TE_A12E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754305" y="1656383"/>
            <a:ext cx="1602157" cy="1211230"/>
            <a:chOff x="12608766" y="1791819"/>
            <a:chExt cx="1602157" cy="1211230"/>
          </a:xfrm>
        </p:grpSpPr>
        <p:sp>
          <p:nvSpPr>
            <p:cNvPr id="5" name="矩形 4"/>
            <p:cNvSpPr/>
            <p:nvPr/>
          </p:nvSpPr>
          <p:spPr>
            <a:xfrm>
              <a:off x="12608766" y="1797597"/>
              <a:ext cx="763200" cy="59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Carver400TE_A10E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2610143" y="2665088"/>
              <a:ext cx="761823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2610143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706360" y="2664495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3371966" y="2403203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3384666" y="1791819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3636698" y="1791819"/>
              <a:ext cx="0" cy="599778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641536" y="1922431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1650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3384666" y="239159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3401619" y="2527536"/>
            <a:ext cx="763200" cy="594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Carver400TE_A10E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156369" y="2474099"/>
            <a:ext cx="943200" cy="64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Carver600TE_A12E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755682" y="3024535"/>
            <a:ext cx="1782343" cy="1261139"/>
            <a:chOff x="12610143" y="3168551"/>
            <a:chExt cx="1782343" cy="1261139"/>
          </a:xfrm>
        </p:grpSpPr>
        <p:sp>
          <p:nvSpPr>
            <p:cNvPr id="8" name="矩形 7"/>
            <p:cNvSpPr/>
            <p:nvPr/>
          </p:nvSpPr>
          <p:spPr>
            <a:xfrm>
              <a:off x="12610143" y="3168551"/>
              <a:ext cx="943200" cy="64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Carver600TE_A12E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3566229" y="3176587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3818261" y="3176587"/>
              <a:ext cx="0" cy="63996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823099" y="3307199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1800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3564666" y="3816551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2610143" y="4091136"/>
              <a:ext cx="9432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797050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2615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3555384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椭圆 32"/>
          <p:cNvSpPr/>
          <p:nvPr/>
        </p:nvSpPr>
        <p:spPr>
          <a:xfrm>
            <a:off x="4631002" y="5400799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03002" y="5267522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现有强电管口，标注位置精确到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100mm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10" name="直接连接符 9"/>
          <p:cNvCxnSpPr>
            <a:endCxn id="33" idx="7"/>
          </p:cNvCxnSpPr>
          <p:nvPr/>
        </p:nvCxnSpPr>
        <p:spPr>
          <a:xfrm flipH="1">
            <a:off x="4692458" y="3414713"/>
            <a:ext cx="1217805" cy="19966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448694" y="2189492"/>
            <a:ext cx="162000" cy="12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2754305" y="4360937"/>
            <a:ext cx="1599216" cy="1261139"/>
            <a:chOff x="12610143" y="3168551"/>
            <a:chExt cx="1599216" cy="126113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383102" y="31694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3635134" y="3169444"/>
              <a:ext cx="0" cy="67680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3639972" y="3300056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1880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3381539" y="3846244"/>
              <a:ext cx="36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2610143" y="4091136"/>
              <a:ext cx="766800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2610143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708849" y="4091136"/>
              <a:ext cx="569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华文仿宋" pitchFamily="2" charset="-122"/>
                  <a:ea typeface="华文仿宋" pitchFamily="2" charset="-122"/>
                </a:rPr>
                <a:t>2130</a:t>
              </a:r>
              <a:endParaRPr lang="zh-CN" altLang="en-US" sz="1600" dirty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13379935" y="3829251"/>
              <a:ext cx="0" cy="36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12610143" y="3168551"/>
              <a:ext cx="766800" cy="676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zh-CN" sz="1000" dirty="0" smtClean="0">
                  <a:solidFill>
                    <a:sysClr val="windowText" lastClr="000000"/>
                  </a:solidFill>
                  <a:latin typeface="华文仿宋" pitchFamily="2" charset="-122"/>
                  <a:ea typeface="华文仿宋" pitchFamily="2" charset="-122"/>
                </a:rPr>
                <a:t>SmartCNC500_DRTD</a:t>
              </a:r>
              <a:endParaRPr lang="zh-CN" altLang="en-US" sz="1000" dirty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10778138" y="2445299"/>
            <a:ext cx="766800" cy="676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  <a:latin typeface="华文仿宋" pitchFamily="2" charset="-122"/>
                <a:ea typeface="华文仿宋" pitchFamily="2" charset="-122"/>
              </a:rPr>
              <a:t>SmartCNC500_DRTD</a:t>
            </a:r>
            <a:endParaRPr lang="zh-CN" altLang="en-US" sz="1000" dirty="0">
              <a:solidFill>
                <a:sysClr val="windowText" lastClr="0000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82820" y="381725"/>
            <a:ext cx="2491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仿宋" pitchFamily="2" charset="-122"/>
                <a:ea typeface="华文仿宋" pitchFamily="2" charset="-122"/>
              </a:rPr>
              <a:t>工具</a:t>
            </a:r>
            <a:r>
              <a:rPr lang="zh-CN" altLang="en-US" sz="1600" dirty="0" smtClean="0">
                <a:latin typeface="华文仿宋" pitchFamily="2" charset="-122"/>
                <a:ea typeface="华文仿宋" pitchFamily="2" charset="-122"/>
              </a:rPr>
              <a:t>柜，参考尺寸</a:t>
            </a:r>
            <a:r>
              <a:rPr lang="en-US" altLang="zh-CN" sz="1600" dirty="0" smtClean="0">
                <a:latin typeface="华文仿宋" pitchFamily="2" charset="-122"/>
                <a:ea typeface="华文仿宋" pitchFamily="2" charset="-122"/>
              </a:rPr>
              <a:t>360*450</a:t>
            </a:r>
            <a:endParaRPr lang="zh-CN" altLang="en-US" sz="1600" dirty="0">
              <a:latin typeface="华文仿宋" pitchFamily="2" charset="-122"/>
              <a:ea typeface="华文仿宋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553957" y="720279"/>
            <a:ext cx="1030325" cy="14840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51642" y="150892"/>
            <a:ext cx="439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仿宋" pitchFamily="2" charset="-122"/>
                <a:ea typeface="华文仿宋" pitchFamily="2" charset="-122"/>
              </a:rPr>
              <a:t>精雕实验室现场设备布局方案</a:t>
            </a:r>
            <a:r>
              <a:rPr lang="en-US" altLang="zh-CN" sz="2400" dirty="0">
                <a:latin typeface="华文仿宋" pitchFamily="2" charset="-122"/>
                <a:ea typeface="华文仿宋" pitchFamily="2" charset="-122"/>
              </a:rPr>
              <a:t>A</a:t>
            </a:r>
            <a:endParaRPr lang="zh-CN" altLang="en-US" sz="2400" dirty="0"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519144" y="3868571"/>
            <a:ext cx="1858542" cy="1748252"/>
            <a:chOff x="7548715" y="3633385"/>
            <a:chExt cx="1858542" cy="1748252"/>
          </a:xfrm>
        </p:grpSpPr>
        <p:sp>
          <p:nvSpPr>
            <p:cNvPr id="55" name="矩形 39"/>
            <p:cNvSpPr/>
            <p:nvPr/>
          </p:nvSpPr>
          <p:spPr>
            <a:xfrm>
              <a:off x="7548715" y="4004299"/>
              <a:ext cx="504056" cy="20901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607038" y="504308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华文仿宋" pitchFamily="2" charset="-122"/>
                  <a:ea typeface="华文仿宋" pitchFamily="2" charset="-122"/>
                </a:rPr>
                <a:t>电脑桌</a:t>
              </a:r>
              <a:endParaRPr lang="en-US" altLang="zh-CN" sz="1600" dirty="0" smtClean="0">
                <a:latin typeface="华文仿宋" pitchFamily="2" charset="-122"/>
                <a:ea typeface="华文仿宋" pitchFamily="2" charset="-122"/>
              </a:endParaRPr>
            </a:p>
          </p:txBody>
        </p:sp>
        <p:cxnSp>
          <p:nvCxnSpPr>
            <p:cNvPr id="57" name="直接连接符 52"/>
            <p:cNvCxnSpPr/>
            <p:nvPr/>
          </p:nvCxnSpPr>
          <p:spPr>
            <a:xfrm flipH="1" flipV="1">
              <a:off x="8005797" y="4213313"/>
              <a:ext cx="673165" cy="8244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52"/>
            <p:cNvCxnSpPr>
              <a:endCxn id="84" idx="3"/>
            </p:cNvCxnSpPr>
            <p:nvPr/>
          </p:nvCxnSpPr>
          <p:spPr>
            <a:xfrm flipH="1" flipV="1">
              <a:off x="8160179" y="3633385"/>
              <a:ext cx="605283" cy="13989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45123" y="2098783"/>
            <a:ext cx="7633686" cy="2562936"/>
            <a:chOff x="2645123" y="2098783"/>
            <a:chExt cx="7633686" cy="256293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0278809" y="2098783"/>
              <a:ext cx="0" cy="256293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645123" y="2098783"/>
              <a:ext cx="763368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645123" y="2098783"/>
              <a:ext cx="0" cy="1315930"/>
            </a:xfrm>
            <a:prstGeom prst="line">
              <a:avLst/>
            </a:prstGeom>
            <a:ln w="38100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645123" y="3414713"/>
              <a:ext cx="1741628" cy="1247006"/>
            </a:xfrm>
            <a:prstGeom prst="line">
              <a:avLst/>
            </a:prstGeom>
            <a:ln w="38100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92910" y="4661719"/>
              <a:ext cx="588589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9217446" y="2098783"/>
              <a:ext cx="0" cy="2562936"/>
            </a:xfrm>
            <a:prstGeom prst="line">
              <a:avLst/>
            </a:prstGeom>
            <a:ln w="38100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0040608" y="2250935"/>
            <a:ext cx="180000" cy="1617636"/>
            <a:chOff x="10100766" y="2250935"/>
            <a:chExt cx="144000" cy="1617636"/>
          </a:xfrm>
        </p:grpSpPr>
        <p:sp>
          <p:nvSpPr>
            <p:cNvPr id="78" name="矩形 39"/>
            <p:cNvSpPr/>
            <p:nvPr/>
          </p:nvSpPr>
          <p:spPr>
            <a:xfrm rot="5400000">
              <a:off x="10010766" y="2340935"/>
              <a:ext cx="324000" cy="144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39"/>
            <p:cNvSpPr/>
            <p:nvPr/>
          </p:nvSpPr>
          <p:spPr>
            <a:xfrm rot="5400000">
              <a:off x="10010766" y="2663753"/>
              <a:ext cx="324000" cy="144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39"/>
            <p:cNvSpPr/>
            <p:nvPr/>
          </p:nvSpPr>
          <p:spPr>
            <a:xfrm rot="5400000">
              <a:off x="10010766" y="2987753"/>
              <a:ext cx="324000" cy="144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39"/>
            <p:cNvSpPr/>
            <p:nvPr/>
          </p:nvSpPr>
          <p:spPr>
            <a:xfrm rot="5400000">
              <a:off x="10010766" y="3310571"/>
              <a:ext cx="324000" cy="144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39"/>
            <p:cNvSpPr/>
            <p:nvPr/>
          </p:nvSpPr>
          <p:spPr>
            <a:xfrm rot="5400000">
              <a:off x="10010766" y="3634571"/>
              <a:ext cx="324000" cy="144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9100408" y="551002"/>
            <a:ext cx="3090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22+17+6+4+8=57m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910263" y="1561340"/>
            <a:ext cx="11488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22m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639797" y="2581922"/>
            <a:ext cx="11488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26868" y="3926659"/>
            <a:ext cx="11488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88294" y="4677186"/>
            <a:ext cx="11488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17m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544097" y="3747041"/>
            <a:ext cx="11488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1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49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华文仿宋</vt:lpstr>
      <vt:lpstr>宋体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Woody Wang</cp:lastModifiedBy>
  <cp:revision>59</cp:revision>
  <dcterms:created xsi:type="dcterms:W3CDTF">2014-02-26T00:09:07Z</dcterms:created>
  <dcterms:modified xsi:type="dcterms:W3CDTF">2014-07-14T04:01:44Z</dcterms:modified>
</cp:coreProperties>
</file>