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0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4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5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D92C-F358-8547-BC7A-8379C8FE686D}" type="datetimeFigureOut">
              <a:rPr lang="en-US" smtClean="0"/>
              <a:t>5/17/15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BE9B-4801-E145-9728-9C9CBCC2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25686" y="1597472"/>
            <a:ext cx="1715216" cy="36008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671" y="24242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郑州：吴国新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7081" y="2358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郑州：李倩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84748" y="187504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郑州：古新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96709" y="27131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浙大：林伟连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38445" y="21159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清华：孙宏斌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8952" y="15188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清华：张虎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0098" y="3310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重庆：华建民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84447" y="62079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杭州：周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7602" y="59054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杭州，科技处：章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36277" y="60232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杭州，教务处：章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9758" y="1649849"/>
            <a:ext cx="179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华中：教务处雷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94419" y="39074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西安交大：赵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92251" y="29368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北邮，科技处吕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92251" y="35148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北邮，创新中心周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23083" y="40430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北邮，教务处孙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6026" y="48648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北工大，刘伟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15662" y="52776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北工大，刘赵淼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63340" y="5254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北工大，肖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9671" y="16386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徐伟国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69031" y="9033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华南理工：蒋兴华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79894" y="4417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北工大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19275" y="4864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北工大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648" y="47061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北科，尚新生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648" y="5198331"/>
            <a:ext cx="138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天津，刘彧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648" y="57207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北科，向丽君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648" y="42617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北科，马聪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1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90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清华大学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德宇 Wang 王</dc:creator>
  <cp:lastModifiedBy>Woody 德宇 Wang 王</cp:lastModifiedBy>
  <cp:revision>9</cp:revision>
  <dcterms:created xsi:type="dcterms:W3CDTF">2015-05-17T01:25:17Z</dcterms:created>
  <dcterms:modified xsi:type="dcterms:W3CDTF">2015-05-17T03:31:18Z</dcterms:modified>
</cp:coreProperties>
</file>