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C288-AE36-214C-9808-810C07A6928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8657-1F13-0949-97E8-DB9AE30A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140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1-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6" t="7893" r="22138" b="32204"/>
          <a:stretch/>
        </p:blipFill>
        <p:spPr bwMode="auto">
          <a:xfrm>
            <a:off x="6109448" y="0"/>
            <a:ext cx="6087033" cy="685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490013" y="900953"/>
            <a:ext cx="4701988" cy="2326341"/>
            <a:chOff x="7490013" y="941294"/>
            <a:chExt cx="4701988" cy="2326341"/>
          </a:xfrm>
        </p:grpSpPr>
        <p:sp>
          <p:nvSpPr>
            <p:cNvPr id="11" name="Rectangle 10"/>
            <p:cNvSpPr/>
            <p:nvPr/>
          </p:nvSpPr>
          <p:spPr>
            <a:xfrm>
              <a:off x="7490013" y="941294"/>
              <a:ext cx="4701988" cy="232634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56713" y="1229970"/>
              <a:ext cx="4168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latin typeface="Microsoft YaHei" charset="0"/>
                  <a:ea typeface="Microsoft YaHei" charset="0"/>
                  <a:cs typeface="Microsoft YaHei" charset="0"/>
                </a:rPr>
                <a:t>清华大学</a:t>
              </a:r>
              <a:r>
                <a:rPr lang="en-US" altLang="zh-CN" sz="36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iCenter</a:t>
              </a:r>
              <a:endParaRPr lang="en-US" sz="3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97788" y="2023782"/>
              <a:ext cx="28619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📖 机构类型  校园创客空间</a:t>
              </a:r>
            </a:p>
            <a:p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📅 成立时间  </a:t>
              </a:r>
              <a:r>
                <a:rPr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2013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r>
                <a:rPr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月</a:t>
              </a:r>
            </a:p>
            <a:p>
              <a:r>
                <a:rPr 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👔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团队规模  </a:t>
              </a:r>
              <a:r>
                <a:rPr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110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人</a:t>
              </a:r>
              <a:endParaRPr 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r>
                <a:rPr 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👥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服务能力  </a:t>
              </a:r>
              <a:r>
                <a:rPr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5000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人</a:t>
              </a:r>
              <a:r>
                <a:rPr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/</a:t>
              </a:r>
              <a:r>
                <a:rPr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年</a:t>
              </a:r>
              <a:endParaRPr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95998" y="4612348"/>
            <a:ext cx="4675096" cy="820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3602" y="4791647"/>
            <a:ext cx="39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🏡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北京市海淀区清华大学李兆基科技大楼西北区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座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🌏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www.icenter.tsinghua.edu.cn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1330" y="376518"/>
            <a:ext cx="17043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概况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空间创办契机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愿景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定位</a:t>
            </a:r>
            <a:endParaRPr lang="zh-CN" altLang="en-US" sz="16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主要目标人群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51330" y="3429000"/>
            <a:ext cx="19094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设施与条件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面积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展演场地及规模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工作室数量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开放工位数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设备列表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1330" y="1869141"/>
            <a:ext cx="14991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运行团队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团队构成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主要联络人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83189" y="25462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特色活动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189" y="45146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特色项目及案例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189" y="454069"/>
            <a:ext cx="110799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服务类型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课程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研究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活动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咨询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孵化</a:t>
            </a:r>
          </a:p>
        </p:txBody>
      </p:sp>
    </p:spTree>
    <p:extLst>
      <p:ext uri="{BB962C8B-B14F-4D97-AF65-F5344CB8AC3E}">
        <p14:creationId xmlns:p14="http://schemas.microsoft.com/office/powerpoint/2010/main" val="10568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82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Microsoft YaHei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11</cp:revision>
  <dcterms:created xsi:type="dcterms:W3CDTF">2015-12-05T07:56:26Z</dcterms:created>
  <dcterms:modified xsi:type="dcterms:W3CDTF">2015-12-05T09:05:34Z</dcterms:modified>
</cp:coreProperties>
</file>