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1" cy="2387601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2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59" indent="0" algn="ctr">
              <a:buNone/>
              <a:defRPr sz="1500"/>
            </a:lvl2pPr>
            <a:lvl3pPr marL="685720" indent="0" algn="ctr">
              <a:buNone/>
              <a:defRPr sz="1349"/>
            </a:lvl3pPr>
            <a:lvl4pPr marL="1028579" indent="0" algn="ctr">
              <a:buNone/>
              <a:defRPr sz="1200"/>
            </a:lvl4pPr>
            <a:lvl5pPr marL="1371438" indent="0" algn="ctr">
              <a:buNone/>
              <a:defRPr sz="1200"/>
            </a:lvl5pPr>
            <a:lvl6pPr marL="1714297" indent="0" algn="ctr">
              <a:buNone/>
              <a:defRPr sz="1200"/>
            </a:lvl6pPr>
            <a:lvl7pPr marL="2057158" indent="0" algn="ctr">
              <a:buNone/>
              <a:defRPr sz="1200"/>
            </a:lvl7pPr>
            <a:lvl8pPr marL="2400017" indent="0" algn="ctr">
              <a:buNone/>
              <a:defRPr sz="1200"/>
            </a:lvl8pPr>
            <a:lvl9pPr marL="2742875" indent="0" algn="ctr">
              <a:buNone/>
              <a:defRPr sz="12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90B-5F87-44AF-879B-CB48E3A480E3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1D5-CD76-4EBD-B523-346A01AC5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44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90B-5F87-44AF-879B-CB48E3A480E3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1D5-CD76-4EBD-B523-346A01AC5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02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7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7"/>
            <a:ext cx="5800726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90B-5F87-44AF-879B-CB48E3A480E3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1D5-CD76-4EBD-B523-346A01AC5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2" y="849744"/>
            <a:ext cx="7886701" cy="9758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500"/>
            </a:lvl1pPr>
            <a:lvl2pPr>
              <a:defRPr sz="1349"/>
            </a:lvl2pPr>
            <a:lvl3pPr>
              <a:defRPr sz="1200"/>
            </a:lvl3pPr>
            <a:lvl4pPr>
              <a:defRPr sz="1049"/>
            </a:lvl4pPr>
            <a:lvl5pPr>
              <a:defRPr sz="1049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90B-5F87-44AF-879B-CB48E3A480E3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1D5-CD76-4EBD-B523-346A01AC5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9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01" cy="2852736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7"/>
            <a:ext cx="7886701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20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3pPr>
            <a:lvl4pPr marL="10285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3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8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90B-5F87-44AF-879B-CB48E3A480E3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922F1D5-CD76-4EBD-B523-346A01AC5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16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2" y="1825624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90B-5F87-44AF-879B-CB48E3A480E3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1D5-CD76-4EBD-B523-346A01AC5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9"/>
            <a:ext cx="7886701" cy="132556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3" y="1681165"/>
            <a:ext cx="3868340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9" indent="0">
              <a:buNone/>
              <a:defRPr sz="1500" b="1"/>
            </a:lvl2pPr>
            <a:lvl3pPr marL="685720" indent="0">
              <a:buNone/>
              <a:defRPr sz="1349" b="1"/>
            </a:lvl3pPr>
            <a:lvl4pPr marL="1028579" indent="0">
              <a:buNone/>
              <a:defRPr sz="1200" b="1"/>
            </a:lvl4pPr>
            <a:lvl5pPr marL="1371438" indent="0">
              <a:buNone/>
              <a:defRPr sz="1200" b="1"/>
            </a:lvl5pPr>
            <a:lvl6pPr marL="1714297" indent="0">
              <a:buNone/>
              <a:defRPr sz="1200" b="1"/>
            </a:lvl6pPr>
            <a:lvl7pPr marL="2057158" indent="0">
              <a:buNone/>
              <a:defRPr sz="1200" b="1"/>
            </a:lvl7pPr>
            <a:lvl8pPr marL="2400017" indent="0">
              <a:buNone/>
              <a:defRPr sz="1200" b="1"/>
            </a:lvl8pPr>
            <a:lvl9pPr marL="2742875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3" y="2505076"/>
            <a:ext cx="3868340" cy="368458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5"/>
            <a:ext cx="3887392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9" indent="0">
              <a:buNone/>
              <a:defRPr sz="1500" b="1"/>
            </a:lvl2pPr>
            <a:lvl3pPr marL="685720" indent="0">
              <a:buNone/>
              <a:defRPr sz="1349" b="1"/>
            </a:lvl3pPr>
            <a:lvl4pPr marL="1028579" indent="0">
              <a:buNone/>
              <a:defRPr sz="1200" b="1"/>
            </a:lvl4pPr>
            <a:lvl5pPr marL="1371438" indent="0">
              <a:buNone/>
              <a:defRPr sz="1200" b="1"/>
            </a:lvl5pPr>
            <a:lvl6pPr marL="1714297" indent="0">
              <a:buNone/>
              <a:defRPr sz="1200" b="1"/>
            </a:lvl6pPr>
            <a:lvl7pPr marL="2057158" indent="0">
              <a:buNone/>
              <a:defRPr sz="1200" b="1"/>
            </a:lvl7pPr>
            <a:lvl8pPr marL="2400017" indent="0">
              <a:buNone/>
              <a:defRPr sz="1200" b="1"/>
            </a:lvl8pPr>
            <a:lvl9pPr marL="2742875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3887392" cy="368458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90B-5F87-44AF-879B-CB48E3A480E3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1D5-CD76-4EBD-B523-346A01AC5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68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90B-5F87-44AF-879B-CB48E3A480E3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1D5-CD76-4EBD-B523-346A01AC5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1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90B-5F87-44AF-879B-CB48E3A480E3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1D5-CD76-4EBD-B523-346A01AC5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47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2"/>
            <a:ext cx="2949179" cy="160020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4" y="987427"/>
            <a:ext cx="4629149" cy="487362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59" indent="0">
              <a:buNone/>
              <a:defRPr sz="1049"/>
            </a:lvl2pPr>
            <a:lvl3pPr marL="685720" indent="0">
              <a:buNone/>
              <a:defRPr sz="900"/>
            </a:lvl3pPr>
            <a:lvl4pPr marL="1028579" indent="0">
              <a:buNone/>
              <a:defRPr sz="749"/>
            </a:lvl4pPr>
            <a:lvl5pPr marL="1371438" indent="0">
              <a:buNone/>
              <a:defRPr sz="749"/>
            </a:lvl5pPr>
            <a:lvl6pPr marL="1714297" indent="0">
              <a:buNone/>
              <a:defRPr sz="749"/>
            </a:lvl6pPr>
            <a:lvl7pPr marL="2057158" indent="0">
              <a:buNone/>
              <a:defRPr sz="749"/>
            </a:lvl7pPr>
            <a:lvl8pPr marL="2400017" indent="0">
              <a:buNone/>
              <a:defRPr sz="749"/>
            </a:lvl8pPr>
            <a:lvl9pPr marL="2742875" indent="0">
              <a:buNone/>
              <a:defRPr sz="749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90B-5F87-44AF-879B-CB48E3A480E3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1D5-CD76-4EBD-B523-346A01AC5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39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2"/>
            <a:ext cx="2949179" cy="160020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4" y="987427"/>
            <a:ext cx="4629149" cy="487362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59" indent="0">
              <a:buNone/>
              <a:defRPr sz="2100"/>
            </a:lvl2pPr>
            <a:lvl3pPr marL="685720" indent="0">
              <a:buNone/>
              <a:defRPr sz="1800"/>
            </a:lvl3pPr>
            <a:lvl4pPr marL="1028579" indent="0">
              <a:buNone/>
              <a:defRPr sz="1500"/>
            </a:lvl4pPr>
            <a:lvl5pPr marL="1371438" indent="0">
              <a:buNone/>
              <a:defRPr sz="1500"/>
            </a:lvl5pPr>
            <a:lvl6pPr marL="1714297" indent="0">
              <a:buNone/>
              <a:defRPr sz="1500"/>
            </a:lvl6pPr>
            <a:lvl7pPr marL="2057158" indent="0">
              <a:buNone/>
              <a:defRPr sz="1500"/>
            </a:lvl7pPr>
            <a:lvl8pPr marL="2400017" indent="0">
              <a:buNone/>
              <a:defRPr sz="1500"/>
            </a:lvl8pPr>
            <a:lvl9pPr marL="2742875" indent="0">
              <a:buNone/>
              <a:defRPr sz="15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59" indent="0">
              <a:buNone/>
              <a:defRPr sz="1049"/>
            </a:lvl2pPr>
            <a:lvl3pPr marL="685720" indent="0">
              <a:buNone/>
              <a:defRPr sz="900"/>
            </a:lvl3pPr>
            <a:lvl4pPr marL="1028579" indent="0">
              <a:buNone/>
              <a:defRPr sz="749"/>
            </a:lvl4pPr>
            <a:lvl5pPr marL="1371438" indent="0">
              <a:buNone/>
              <a:defRPr sz="749"/>
            </a:lvl5pPr>
            <a:lvl6pPr marL="1714297" indent="0">
              <a:buNone/>
              <a:defRPr sz="749"/>
            </a:lvl6pPr>
            <a:lvl7pPr marL="2057158" indent="0">
              <a:buNone/>
              <a:defRPr sz="749"/>
            </a:lvl7pPr>
            <a:lvl8pPr marL="2400017" indent="0">
              <a:buNone/>
              <a:defRPr sz="749"/>
            </a:lvl8pPr>
            <a:lvl9pPr marL="2742875" indent="0">
              <a:buNone/>
              <a:defRPr sz="749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90B-5F87-44AF-879B-CB48E3A480E3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1D5-CD76-4EBD-B523-346A01AC5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63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853440"/>
            <a:ext cx="7886701" cy="972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825624"/>
            <a:ext cx="78867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2" y="6356352"/>
            <a:ext cx="20573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5C90B-5F87-44AF-879B-CB48E3A480E3}" type="datetimeFigureOut">
              <a:rPr lang="zh-CN" altLang="en-US" smtClean="0"/>
              <a:t>2014/7/10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2" y="6356352"/>
            <a:ext cx="30861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3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922F1D5-CD76-4EBD-B523-346A01AC50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731520"/>
            <a:ext cx="9144000" cy="121921"/>
          </a:xfrm>
          <a:prstGeom prst="rect">
            <a:avLst/>
          </a:prstGeom>
          <a:solidFill>
            <a:srgbClr val="7E3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2" tIns="34286" rIns="68572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49"/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96" y="179914"/>
            <a:ext cx="305508" cy="4073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796" y="223694"/>
            <a:ext cx="2943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清华大学基础工业训练中心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7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2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31" indent="-171431" algn="l" defTabSz="685720" rtl="0" eaLnBrk="1" latinLnBrk="0" hangingPunct="1">
        <a:lnSpc>
          <a:spcPct val="90000"/>
        </a:lnSpc>
        <a:spcBef>
          <a:spcPts val="749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289" indent="-171431" algn="l" defTabSz="68572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149" indent="-171431" algn="l" defTabSz="68572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008" indent="-171431" algn="l" defTabSz="68572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2868" indent="-171431" algn="l" defTabSz="68572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727" indent="-171431" algn="l" defTabSz="68572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586" indent="-171431" algn="l" defTabSz="68572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447" indent="-171431" algn="l" defTabSz="68572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306" indent="-171431" algn="l" defTabSz="68572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859" algn="l" defTabSz="68572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720" algn="l" defTabSz="68572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9" algn="l" defTabSz="68572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8" algn="l" defTabSz="68572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297" algn="l" defTabSz="68572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158" algn="l" defTabSz="68572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017" algn="l" defTabSz="68572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875" algn="l" defTabSz="685720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  <a:r>
              <a:rPr lang="zh-CN" altLang="en-US" dirty="0" smtClean="0"/>
              <a:t>中心资源开放平台方案（试点）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清华大学基础工业训练中心</a:t>
            </a:r>
            <a:endParaRPr lang="en-US" altLang="zh-CN" dirty="0" smtClean="0"/>
          </a:p>
          <a:p>
            <a:r>
              <a:rPr lang="zh-CN" altLang="en-US" dirty="0" smtClean="0"/>
              <a:t>李睿  王秋红  王</a:t>
            </a:r>
            <a:r>
              <a:rPr lang="zh-CN" altLang="en-US" dirty="0"/>
              <a:t>德</a:t>
            </a:r>
            <a:r>
              <a:rPr lang="zh-CN" altLang="en-US" dirty="0" smtClean="0"/>
              <a:t>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00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现状及目标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春秋学期教学活动安排（现状）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机床使用率约为</a:t>
            </a:r>
            <a:r>
              <a:rPr lang="en-US" altLang="zh-CN" dirty="0" smtClean="0"/>
              <a:t>___%</a:t>
            </a:r>
          </a:p>
          <a:p>
            <a:r>
              <a:rPr lang="zh-CN" altLang="en-US" dirty="0" smtClean="0"/>
              <a:t>目前小加工间服务的客户案例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xxx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美术学院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xxx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材料学院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xxx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环境学院</a:t>
            </a:r>
            <a:endParaRPr lang="en-US" altLang="zh-CN" dirty="0" smtClean="0"/>
          </a:p>
          <a:p>
            <a:pPr lvl="1"/>
            <a:r>
              <a:rPr lang="en-US" altLang="zh-CN" dirty="0"/>
              <a:t>……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目标</a:t>
            </a:r>
            <a:endParaRPr lang="en-US" altLang="zh-CN" dirty="0" smtClean="0"/>
          </a:p>
          <a:p>
            <a:r>
              <a:rPr lang="zh-CN" altLang="en-US" dirty="0" smtClean="0"/>
              <a:t>提高数控加工资源利用率</a:t>
            </a:r>
            <a:endParaRPr lang="en-US" altLang="zh-CN" dirty="0" smtClean="0"/>
          </a:p>
          <a:p>
            <a:r>
              <a:rPr lang="zh-CN" altLang="en-US" dirty="0" smtClean="0"/>
              <a:t>扩大跨学科人才培养受益面与加工服务覆盖面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2211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实施方案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以精雕机作为试点的数控加工设备基础培训与认证机制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定期举办培训环节与相关实践训练课程</a:t>
            </a:r>
            <a:endParaRPr lang="en-US" altLang="zh-CN" dirty="0"/>
          </a:p>
          <a:p>
            <a:pPr lvl="1"/>
            <a:r>
              <a:rPr lang="zh-CN" altLang="en-US" dirty="0" smtClean="0"/>
              <a:t>定期举办考核，由训练中心专家进行评审认证</a:t>
            </a:r>
            <a:endParaRPr lang="en-US" altLang="zh-CN" dirty="0" smtClean="0"/>
          </a:p>
          <a:p>
            <a:pPr lvl="1"/>
            <a:r>
              <a:rPr lang="zh-CN" altLang="en-US" dirty="0"/>
              <a:t>通过考核的学生可以</a:t>
            </a:r>
            <a:r>
              <a:rPr lang="zh-CN" altLang="en-US" dirty="0" smtClean="0"/>
              <a:t>获得设备使用资格证</a:t>
            </a:r>
            <a:endParaRPr lang="en-US" altLang="zh-CN" dirty="0" smtClean="0"/>
          </a:p>
          <a:p>
            <a:r>
              <a:rPr lang="zh-CN" altLang="en-US" dirty="0" smtClean="0"/>
              <a:t>开放使用机制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通过在线数字平台浏览可用机时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预约机时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预订原材料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预订其他相关服务（技术人员支持、设计指导等）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现场身份认证及资格证认证</a:t>
            </a:r>
            <a:endParaRPr lang="en-US" altLang="zh-CN" dirty="0" smtClean="0"/>
          </a:p>
          <a:p>
            <a:pPr lvl="1"/>
            <a:r>
              <a:rPr lang="zh-CN" altLang="en-US" dirty="0"/>
              <a:t>机床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完成本次预约的内容，并按预约机时进行结算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4064141"/>
      </p:ext>
    </p:extLst>
  </p:cSld>
  <p:clrMapOvr>
    <a:masterClrMapping/>
  </p:clrMapOvr>
</p:sld>
</file>

<file path=ppt/theme/theme1.xml><?xml version="1.0" encoding="utf-8"?>
<a:theme xmlns:a="http://schemas.openxmlformats.org/drawingml/2006/main" name="训练中心-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训练中心-主题" id="{10F55923-6694-4536-A337-3D468FC168E8}" vid="{214D282F-EF52-4772-9B9C-6D0A14D4C2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训练中心-主题</Template>
  <TotalTime>9</TotalTime>
  <Words>168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楷体</vt:lpstr>
      <vt:lpstr>宋体</vt:lpstr>
      <vt:lpstr>微软雅黑</vt:lpstr>
      <vt:lpstr>Arial</vt:lpstr>
      <vt:lpstr>Calibri</vt:lpstr>
      <vt:lpstr>训练中心-主题</vt:lpstr>
      <vt:lpstr>训练中心资源开放平台方案（试点）</vt:lpstr>
      <vt:lpstr>现状及目标</vt:lpstr>
      <vt:lpstr>实施方案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训练中心资源开放平台方案（试点）</dc:title>
  <dc:creator>Woody Wang</dc:creator>
  <cp:lastModifiedBy>Woody Wang</cp:lastModifiedBy>
  <cp:revision>4</cp:revision>
  <dcterms:created xsi:type="dcterms:W3CDTF">2014-07-10T08:33:34Z</dcterms:created>
  <dcterms:modified xsi:type="dcterms:W3CDTF">2014-07-10T08:42:42Z</dcterms:modified>
</cp:coreProperties>
</file>