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6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54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6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89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4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44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8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A0D1-A457-449B-B194-FB943B17F770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BE90-9FBB-4AED-A341-D8DAAF090A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3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7600" y="825500"/>
            <a:ext cx="2346356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ML inference</a:t>
            </a:r>
          </a:p>
          <a:p>
            <a:pPr algn="ctr"/>
            <a:r>
              <a:rPr lang="en-US" altLang="zh-TW" sz="3200" dirty="0" smtClean="0"/>
              <a:t>kernel</a:t>
            </a:r>
            <a:endParaRPr lang="en-US" altLang="zh-TW" sz="3200" dirty="0" smtClean="0"/>
          </a:p>
        </p:txBody>
      </p:sp>
      <p:sp>
        <p:nvSpPr>
          <p:cNvPr id="5" name="矩形 4"/>
          <p:cNvSpPr/>
          <p:nvPr/>
        </p:nvSpPr>
        <p:spPr>
          <a:xfrm>
            <a:off x="2463800" y="825500"/>
            <a:ext cx="20828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WEB </a:t>
            </a:r>
            <a:r>
              <a:rPr lang="en-US" altLang="zh-TW" sz="3200" dirty="0" smtClean="0"/>
              <a:t>Site</a:t>
            </a:r>
            <a:endParaRPr lang="en-US" altLang="zh-TW" sz="32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463800" y="179169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image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64673" y="179167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image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124450" y="67310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559550" y="326000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67600" y="4737100"/>
            <a:ext cx="2082800" cy="18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local disk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6450" y="1156384"/>
            <a:ext cx="113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User</a:t>
            </a:r>
            <a:endParaRPr lang="zh-TW" altLang="en-US" sz="36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27600" y="16891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933950" y="1943100"/>
            <a:ext cx="213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5124450" y="2025650"/>
            <a:ext cx="1816100" cy="876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predicted result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8572500" y="2978150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432647" y="179169"/>
            <a:ext cx="130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Port</a:t>
            </a:r>
          </a:p>
          <a:p>
            <a:r>
              <a:rPr lang="en-US" altLang="zh-TW" dirty="0" smtClean="0"/>
              <a:t>1234:1234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898173" y="179168"/>
            <a:ext cx="130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Port</a:t>
            </a:r>
          </a:p>
          <a:p>
            <a:r>
              <a:rPr lang="en-US" altLang="zh-TW" dirty="0" smtClean="0"/>
              <a:t>5678:5678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667251" y="2782669"/>
            <a:ext cx="19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會員身分</a:t>
            </a:r>
            <a:r>
              <a:rPr lang="zh-TW" altLang="en-US" dirty="0" smtClean="0"/>
              <a:t>驗證在</a:t>
            </a:r>
            <a:r>
              <a:rPr lang="en-US" altLang="zh-TW" dirty="0" smtClean="0"/>
              <a:t>web site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90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27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緯節 李</dc:creator>
  <cp:lastModifiedBy>aujjh521</cp:lastModifiedBy>
  <cp:revision>13</cp:revision>
  <dcterms:created xsi:type="dcterms:W3CDTF">2023-01-22T08:41:44Z</dcterms:created>
  <dcterms:modified xsi:type="dcterms:W3CDTF">2023-01-29T07:55:18Z</dcterms:modified>
</cp:coreProperties>
</file>