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4" d="100"/>
          <a:sy n="94" d="100"/>
        </p:scale>
        <p:origin x="111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1A0D1-A457-449B-B194-FB943B17F770}" type="datetimeFigureOut">
              <a:rPr lang="zh-TW" altLang="en-US" smtClean="0"/>
              <a:t>2023/1/26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BE90-9FBB-4AED-A341-D8DAAF090A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0045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1A0D1-A457-449B-B194-FB943B17F770}" type="datetimeFigureOut">
              <a:rPr lang="zh-TW" altLang="en-US" smtClean="0"/>
              <a:t>2023/1/26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BE90-9FBB-4AED-A341-D8DAAF090A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3209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1A0D1-A457-449B-B194-FB943B17F770}" type="datetimeFigureOut">
              <a:rPr lang="zh-TW" altLang="en-US" smtClean="0"/>
              <a:t>2023/1/26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BE90-9FBB-4AED-A341-D8DAAF090A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8661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1A0D1-A457-449B-B194-FB943B17F770}" type="datetimeFigureOut">
              <a:rPr lang="zh-TW" altLang="en-US" smtClean="0"/>
              <a:t>2023/1/26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BE90-9FBB-4AED-A341-D8DAAF090A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4544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1A0D1-A457-449B-B194-FB943B17F770}" type="datetimeFigureOut">
              <a:rPr lang="zh-TW" altLang="en-US" smtClean="0"/>
              <a:t>2023/1/26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BE90-9FBB-4AED-A341-D8DAAF090A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3616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1A0D1-A457-449B-B194-FB943B17F770}" type="datetimeFigureOut">
              <a:rPr lang="zh-TW" altLang="en-US" smtClean="0"/>
              <a:t>2023/1/26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BE90-9FBB-4AED-A341-D8DAAF090A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1894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1A0D1-A457-449B-B194-FB943B17F770}" type="datetimeFigureOut">
              <a:rPr lang="zh-TW" altLang="en-US" smtClean="0"/>
              <a:t>2023/1/26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BE90-9FBB-4AED-A341-D8DAAF090A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6242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1A0D1-A457-449B-B194-FB943B17F770}" type="datetimeFigureOut">
              <a:rPr lang="zh-TW" altLang="en-US" smtClean="0"/>
              <a:t>2023/1/26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BE90-9FBB-4AED-A341-D8DAAF090A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7442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1A0D1-A457-449B-B194-FB943B17F770}" type="datetimeFigureOut">
              <a:rPr lang="zh-TW" altLang="en-US" smtClean="0"/>
              <a:t>2023/1/26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BE90-9FBB-4AED-A341-D8DAAF090A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3880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1A0D1-A457-449B-B194-FB943B17F770}" type="datetimeFigureOut">
              <a:rPr lang="zh-TW" altLang="en-US" smtClean="0"/>
              <a:t>2023/1/26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BE90-9FBB-4AED-A341-D8DAAF090A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3048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1A0D1-A457-449B-B194-FB943B17F770}" type="datetimeFigureOut">
              <a:rPr lang="zh-TW" altLang="en-US" smtClean="0"/>
              <a:t>2023/1/26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BE90-9FBB-4AED-A341-D8DAAF090A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6116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1A0D1-A457-449B-B194-FB943B17F770}" type="datetimeFigureOut">
              <a:rPr lang="zh-TW" altLang="en-US" smtClean="0"/>
              <a:t>2023/1/26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7BE90-9FBB-4AED-A341-D8DAAF090A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232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467600" y="825500"/>
            <a:ext cx="2082800" cy="189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ML inference</a:t>
            </a:r>
          </a:p>
          <a:p>
            <a:pPr algn="ctr"/>
            <a:r>
              <a:rPr lang="en-US" altLang="zh-TW" sz="3200" dirty="0" smtClean="0"/>
              <a:t>kernel</a:t>
            </a:r>
          </a:p>
          <a:p>
            <a:pPr algn="ctr"/>
            <a:r>
              <a:rPr lang="en-US" altLang="zh-TW" sz="3200" dirty="0" smtClean="0"/>
              <a:t>(Back end)</a:t>
            </a:r>
            <a:endParaRPr lang="zh-TW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2463800" y="825500"/>
            <a:ext cx="2082800" cy="189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WEB Site</a:t>
            </a:r>
          </a:p>
          <a:p>
            <a:pPr algn="ctr"/>
            <a:r>
              <a:rPr lang="en-US" altLang="zh-TW" sz="3200" dirty="0" smtClean="0"/>
              <a:t>(Front end)</a:t>
            </a:r>
            <a:endParaRPr lang="zh-TW" altLang="en-US" sz="32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2628900" y="254000"/>
            <a:ext cx="93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docker</a:t>
            </a:r>
            <a:r>
              <a:rPr lang="en-US" altLang="zh-TW" dirty="0" smtClean="0"/>
              <a:t> image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569200" y="254000"/>
            <a:ext cx="93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docker</a:t>
            </a:r>
            <a:r>
              <a:rPr lang="en-US" altLang="zh-TW" dirty="0" smtClean="0"/>
              <a:t> image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5124450" y="673100"/>
            <a:ext cx="1816100" cy="8763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image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6559550" y="3260000"/>
            <a:ext cx="1816100" cy="8763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image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467600" y="4737100"/>
            <a:ext cx="2082800" cy="189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local disk</a:t>
            </a:r>
            <a:endParaRPr lang="zh-TW" altLang="en-US" sz="32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06450" y="1156384"/>
            <a:ext cx="113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User</a:t>
            </a:r>
            <a:endParaRPr lang="zh-TW" altLang="en-US" sz="3600" dirty="0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4927600" y="1689100"/>
            <a:ext cx="2133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H="1">
            <a:off x="4933950" y="1943100"/>
            <a:ext cx="2134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橢圓 15"/>
          <p:cNvSpPr/>
          <p:nvPr/>
        </p:nvSpPr>
        <p:spPr>
          <a:xfrm>
            <a:off x="5124450" y="2025650"/>
            <a:ext cx="1816100" cy="8763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predicted result</a:t>
            </a:r>
            <a:endParaRPr lang="zh-TW" altLang="en-US" dirty="0"/>
          </a:p>
        </p:txBody>
      </p:sp>
      <p:cxnSp>
        <p:nvCxnSpPr>
          <p:cNvPr id="17" name="直線單箭頭接點 16"/>
          <p:cNvCxnSpPr/>
          <p:nvPr/>
        </p:nvCxnSpPr>
        <p:spPr>
          <a:xfrm flipH="1">
            <a:off x="8572500" y="2978150"/>
            <a:ext cx="0" cy="14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04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467600" y="825500"/>
            <a:ext cx="2082800" cy="189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ML inference</a:t>
            </a:r>
          </a:p>
          <a:p>
            <a:pPr algn="ctr"/>
            <a:r>
              <a:rPr lang="en-US" altLang="zh-TW" sz="3200" dirty="0" smtClean="0"/>
              <a:t>kernel</a:t>
            </a:r>
          </a:p>
        </p:txBody>
      </p:sp>
      <p:sp>
        <p:nvSpPr>
          <p:cNvPr id="5" name="矩形 4"/>
          <p:cNvSpPr/>
          <p:nvPr/>
        </p:nvSpPr>
        <p:spPr>
          <a:xfrm>
            <a:off x="2463800" y="825500"/>
            <a:ext cx="2082800" cy="189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WEB </a:t>
            </a:r>
            <a:r>
              <a:rPr lang="en-US" altLang="zh-TW" sz="3200" dirty="0" smtClean="0"/>
              <a:t>Site</a:t>
            </a:r>
            <a:endParaRPr lang="en-US" altLang="zh-TW" sz="3200" dirty="0" smtClean="0"/>
          </a:p>
        </p:txBody>
      </p:sp>
      <p:sp>
        <p:nvSpPr>
          <p:cNvPr id="6" name="文字方塊 5"/>
          <p:cNvSpPr txBox="1"/>
          <p:nvPr/>
        </p:nvSpPr>
        <p:spPr>
          <a:xfrm>
            <a:off x="2628900" y="254000"/>
            <a:ext cx="93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docker</a:t>
            </a:r>
            <a:r>
              <a:rPr lang="en-US" altLang="zh-TW" dirty="0" smtClean="0"/>
              <a:t> image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569200" y="254000"/>
            <a:ext cx="93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docker</a:t>
            </a:r>
            <a:r>
              <a:rPr lang="en-US" altLang="zh-TW" dirty="0" smtClean="0"/>
              <a:t> image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5124450" y="673100"/>
            <a:ext cx="1816100" cy="8763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image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6559550" y="3260000"/>
            <a:ext cx="1816100" cy="8763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image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467600" y="4737100"/>
            <a:ext cx="2082800" cy="189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local disk</a:t>
            </a:r>
            <a:endParaRPr lang="zh-TW" altLang="en-US" sz="32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06450" y="1156384"/>
            <a:ext cx="113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User</a:t>
            </a:r>
            <a:endParaRPr lang="zh-TW" altLang="en-US" sz="3600" dirty="0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4927600" y="1689100"/>
            <a:ext cx="2133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H="1">
            <a:off x="4933950" y="1943100"/>
            <a:ext cx="2134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橢圓 15"/>
          <p:cNvSpPr/>
          <p:nvPr/>
        </p:nvSpPr>
        <p:spPr>
          <a:xfrm>
            <a:off x="5124450" y="2025650"/>
            <a:ext cx="1816100" cy="8763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predicted result</a:t>
            </a:r>
            <a:endParaRPr lang="zh-TW" altLang="en-US" dirty="0"/>
          </a:p>
        </p:txBody>
      </p:sp>
      <p:cxnSp>
        <p:nvCxnSpPr>
          <p:cNvPr id="17" name="直線單箭頭接點 16"/>
          <p:cNvCxnSpPr/>
          <p:nvPr/>
        </p:nvCxnSpPr>
        <p:spPr>
          <a:xfrm flipH="1">
            <a:off x="8572500" y="2978150"/>
            <a:ext cx="0" cy="14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05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1727</TotalTime>
  <Words>40</Words>
  <Application>Microsoft Office PowerPoint</Application>
  <PresentationFormat>寬螢幕</PresentationFormat>
  <Paragraphs>22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緯節 李</dc:creator>
  <cp:lastModifiedBy>緯節 李</cp:lastModifiedBy>
  <cp:revision>9</cp:revision>
  <dcterms:created xsi:type="dcterms:W3CDTF">2023-01-22T08:41:44Z</dcterms:created>
  <dcterms:modified xsi:type="dcterms:W3CDTF">2023-01-25T16:23:06Z</dcterms:modified>
</cp:coreProperties>
</file>