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67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5ADD-E776-47AE-88F5-73DE02584441}" type="datetimeFigureOut">
              <a:rPr lang="zh-TW" altLang="en-US" smtClean="0"/>
              <a:t>2022/7/17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9738D-F635-47FB-80C2-9952EF1EDF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3786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5ADD-E776-47AE-88F5-73DE02584441}" type="datetimeFigureOut">
              <a:rPr lang="zh-TW" altLang="en-US" smtClean="0"/>
              <a:t>2022/7/17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9738D-F635-47FB-80C2-9952EF1EDF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4756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5ADD-E776-47AE-88F5-73DE02584441}" type="datetimeFigureOut">
              <a:rPr lang="zh-TW" altLang="en-US" smtClean="0"/>
              <a:t>2022/7/17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9738D-F635-47FB-80C2-9952EF1EDF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1527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5ADD-E776-47AE-88F5-73DE02584441}" type="datetimeFigureOut">
              <a:rPr lang="zh-TW" altLang="en-US" smtClean="0"/>
              <a:t>2022/7/17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9738D-F635-47FB-80C2-9952EF1EDF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8352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5ADD-E776-47AE-88F5-73DE02584441}" type="datetimeFigureOut">
              <a:rPr lang="zh-TW" altLang="en-US" smtClean="0"/>
              <a:t>2022/7/17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9738D-F635-47FB-80C2-9952EF1EDF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8945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5ADD-E776-47AE-88F5-73DE02584441}" type="datetimeFigureOut">
              <a:rPr lang="zh-TW" altLang="en-US" smtClean="0"/>
              <a:t>2022/7/17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9738D-F635-47FB-80C2-9952EF1EDF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248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5ADD-E776-47AE-88F5-73DE02584441}" type="datetimeFigureOut">
              <a:rPr lang="zh-TW" altLang="en-US" smtClean="0"/>
              <a:t>2022/7/17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9738D-F635-47FB-80C2-9952EF1EDF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5404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5ADD-E776-47AE-88F5-73DE02584441}" type="datetimeFigureOut">
              <a:rPr lang="zh-TW" altLang="en-US" smtClean="0"/>
              <a:t>2022/7/17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9738D-F635-47FB-80C2-9952EF1EDF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908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5ADD-E776-47AE-88F5-73DE02584441}" type="datetimeFigureOut">
              <a:rPr lang="zh-TW" altLang="en-US" smtClean="0"/>
              <a:t>2022/7/17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9738D-F635-47FB-80C2-9952EF1EDF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132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5ADD-E776-47AE-88F5-73DE02584441}" type="datetimeFigureOut">
              <a:rPr lang="zh-TW" altLang="en-US" smtClean="0"/>
              <a:t>2022/7/17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9738D-F635-47FB-80C2-9952EF1EDF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3672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5ADD-E776-47AE-88F5-73DE02584441}" type="datetimeFigureOut">
              <a:rPr lang="zh-TW" altLang="en-US" smtClean="0"/>
              <a:t>2022/7/17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9738D-F635-47FB-80C2-9952EF1EDF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1317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65ADD-E776-47AE-88F5-73DE02584441}" type="datetimeFigureOut">
              <a:rPr lang="zh-TW" altLang="en-US" smtClean="0"/>
              <a:t>2022/7/17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9738D-F635-47FB-80C2-9952EF1EDF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3554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762" y="1216006"/>
            <a:ext cx="11390476" cy="547619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905347" y="624689"/>
            <a:ext cx="2580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Django 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MVT</a:t>
            </a:r>
            <a:r>
              <a:rPr lang="zh-TW" altLang="en-US" dirty="0" smtClean="0"/>
              <a:t>關係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0510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53497" y="262550"/>
            <a:ext cx="172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u="sng" dirty="0" smtClean="0"/>
              <a:t>Project (test1)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674483" y="4766874"/>
            <a:ext cx="172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u="sng" dirty="0" smtClean="0"/>
              <a:t>app (</a:t>
            </a:r>
            <a:r>
              <a:rPr lang="en-US" altLang="zh-TW" u="sng" dirty="0" err="1" smtClean="0"/>
              <a:t>booktest</a:t>
            </a:r>
            <a:r>
              <a:rPr lang="en-US" altLang="zh-TW" u="sng" dirty="0" smtClean="0"/>
              <a:t>)</a:t>
            </a:r>
          </a:p>
        </p:txBody>
      </p:sp>
      <p:sp>
        <p:nvSpPr>
          <p:cNvPr id="4" name="矩形 3"/>
          <p:cNvSpPr/>
          <p:nvPr/>
        </p:nvSpPr>
        <p:spPr>
          <a:xfrm>
            <a:off x="253497" y="262550"/>
            <a:ext cx="11823826" cy="65003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97117" y="4788577"/>
            <a:ext cx="9804903" cy="1946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97117" y="1182417"/>
            <a:ext cx="172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u="sng" dirty="0" smtClean="0"/>
              <a:t>test1</a:t>
            </a:r>
          </a:p>
        </p:txBody>
      </p:sp>
      <p:sp>
        <p:nvSpPr>
          <p:cNvPr id="7" name="矩形 6"/>
          <p:cNvSpPr/>
          <p:nvPr/>
        </p:nvSpPr>
        <p:spPr>
          <a:xfrm>
            <a:off x="697117" y="1229022"/>
            <a:ext cx="9804903" cy="17495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74483" y="758978"/>
            <a:ext cx="172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- manage.py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086415" y="1667173"/>
            <a:ext cx="172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- settings.py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1086415" y="1932853"/>
            <a:ext cx="172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- urls.py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1086415" y="2198533"/>
            <a:ext cx="172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- wsgi.py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97117" y="3025211"/>
            <a:ext cx="172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u="sng" dirty="0" smtClean="0"/>
              <a:t>templates</a:t>
            </a:r>
          </a:p>
        </p:txBody>
      </p:sp>
      <p:sp>
        <p:nvSpPr>
          <p:cNvPr id="13" name="矩形 12"/>
          <p:cNvSpPr/>
          <p:nvPr/>
        </p:nvSpPr>
        <p:spPr>
          <a:xfrm>
            <a:off x="697117" y="3071816"/>
            <a:ext cx="9804903" cy="13915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1140733" y="3401334"/>
            <a:ext cx="172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u="sng" dirty="0" err="1" smtClean="0"/>
              <a:t>booktest</a:t>
            </a:r>
            <a:endParaRPr lang="en-US" altLang="zh-TW" u="sng" dirty="0" smtClean="0"/>
          </a:p>
        </p:txBody>
      </p:sp>
      <p:sp>
        <p:nvSpPr>
          <p:cNvPr id="15" name="矩形 14"/>
          <p:cNvSpPr/>
          <p:nvPr/>
        </p:nvSpPr>
        <p:spPr>
          <a:xfrm>
            <a:off x="1172421" y="3438646"/>
            <a:ext cx="9012725" cy="94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1561723" y="3791653"/>
            <a:ext cx="172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- index.html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1086415" y="5190313"/>
            <a:ext cx="172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- admin.py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1086415" y="5455993"/>
            <a:ext cx="172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- models.py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1086415" y="5721673"/>
            <a:ext cx="172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- views.py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1086415" y="5961381"/>
            <a:ext cx="172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- urls.py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1086415" y="6227061"/>
            <a:ext cx="172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- tests.py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2869945" y="5247484"/>
            <a:ext cx="1410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u="sng" dirty="0" smtClean="0"/>
              <a:t>migrations</a:t>
            </a:r>
          </a:p>
        </p:txBody>
      </p:sp>
      <p:sp>
        <p:nvSpPr>
          <p:cNvPr id="23" name="矩形 22"/>
          <p:cNvSpPr/>
          <p:nvPr/>
        </p:nvSpPr>
        <p:spPr>
          <a:xfrm>
            <a:off x="2877249" y="5284796"/>
            <a:ext cx="3623140" cy="94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3320866" y="5630553"/>
            <a:ext cx="172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- 001_initial.py</a:t>
            </a:r>
          </a:p>
        </p:txBody>
      </p:sp>
    </p:spTree>
    <p:extLst>
      <p:ext uri="{BB962C8B-B14F-4D97-AF65-F5344CB8AC3E}">
        <p14:creationId xmlns:p14="http://schemas.microsoft.com/office/powerpoint/2010/main" val="768233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38</Words>
  <Application>Microsoft Office PowerPoint</Application>
  <PresentationFormat>寬螢幕</PresentationFormat>
  <Paragraphs>18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aujjh521</dc:creator>
  <cp:lastModifiedBy>aujjh521</cp:lastModifiedBy>
  <cp:revision>8</cp:revision>
  <dcterms:created xsi:type="dcterms:W3CDTF">2022-07-17T12:04:05Z</dcterms:created>
  <dcterms:modified xsi:type="dcterms:W3CDTF">2022-07-17T12:22:53Z</dcterms:modified>
</cp:coreProperties>
</file>