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A928-F8DC-41C7-9FF3-55A14E3615A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F3CA-AE40-4B19-B007-913AAD99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65964" y="175491"/>
            <a:ext cx="2881745" cy="9051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218" y="304907"/>
            <a:ext cx="153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dirty="0" smtClean="0"/>
              <a:t>Web Portal cognos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55273" y="1745674"/>
            <a:ext cx="2854036" cy="13485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 smtClean="0"/>
              <a:t>Framework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69017" y="1717964"/>
            <a:ext cx="2854036" cy="13485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 smtClean="0"/>
              <a:t>transformer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35709" y="443345"/>
            <a:ext cx="1773382" cy="1440873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 smtClean="0"/>
              <a:t>DB</a:t>
            </a:r>
          </a:p>
          <a:p>
            <a:pPr algn="ctr"/>
            <a:r>
              <a:rPr lang="en-001" dirty="0" smtClean="0"/>
              <a:t>Oracle</a:t>
            </a:r>
            <a:endParaRPr lang="en-US" dirty="0"/>
          </a:p>
        </p:txBody>
      </p:sp>
      <p:cxnSp>
        <p:nvCxnSpPr>
          <p:cNvPr id="10" name="Elbow Connector 9"/>
          <p:cNvCxnSpPr>
            <a:endCxn id="6" idx="0"/>
          </p:cNvCxnSpPr>
          <p:nvPr/>
        </p:nvCxnSpPr>
        <p:spPr>
          <a:xfrm>
            <a:off x="2281382" y="1108364"/>
            <a:ext cx="1500909" cy="63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5209309" y="2392219"/>
            <a:ext cx="2059708" cy="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39345" y="4100945"/>
            <a:ext cx="2364510" cy="181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 smtClean="0"/>
              <a:t>Dev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430327" y="4091709"/>
            <a:ext cx="2549237" cy="1902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 smtClean="0"/>
              <a:t>Production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 flipH="1">
            <a:off x="7721600" y="3066473"/>
            <a:ext cx="974435" cy="10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15" idx="2"/>
          </p:cNvCxnSpPr>
          <p:nvPr/>
        </p:nvCxnSpPr>
        <p:spPr>
          <a:xfrm>
            <a:off x="8903855" y="5006109"/>
            <a:ext cx="526472" cy="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6"/>
            <a:endCxn id="15" idx="0"/>
          </p:cNvCxnSpPr>
          <p:nvPr/>
        </p:nvCxnSpPr>
        <p:spPr>
          <a:xfrm>
            <a:off x="7647709" y="628073"/>
            <a:ext cx="3057237" cy="3463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4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12880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Aukan Salikupt</dc:creator>
  <cp:lastModifiedBy>Aukan Salikupt</cp:lastModifiedBy>
  <cp:revision>3</cp:revision>
  <dcterms:created xsi:type="dcterms:W3CDTF">2020-03-24T03:33:00Z</dcterms:created>
  <dcterms:modified xsi:type="dcterms:W3CDTF">2020-04-02T02:13:15Z</dcterms:modified>
</cp:coreProperties>
</file>