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9BCF2-F3B6-4B92-B3B4-DE423195D096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FD6231-82EB-42CC-98C4-A1536129FF8B}">
      <dgm:prSet phldrT="[Text]"/>
      <dgm:spPr/>
      <dgm:t>
        <a:bodyPr/>
        <a:lstStyle/>
        <a:p>
          <a:r>
            <a:rPr lang="en-US"/>
            <a:t>Goal</a:t>
          </a:r>
        </a:p>
      </dgm:t>
    </dgm:pt>
    <dgm:pt modelId="{0C3371F1-F0E0-459D-8F23-100C5DEEBA5A}" type="parTrans" cxnId="{49CD4B4E-B08A-4448-AE77-24919F13F205}">
      <dgm:prSet/>
      <dgm:spPr/>
      <dgm:t>
        <a:bodyPr/>
        <a:lstStyle/>
        <a:p>
          <a:endParaRPr lang="en-US"/>
        </a:p>
      </dgm:t>
    </dgm:pt>
    <dgm:pt modelId="{367A943B-D099-4B13-B5E6-A7C9898B13F3}" type="sibTrans" cxnId="{49CD4B4E-B08A-4448-AE77-24919F13F205}">
      <dgm:prSet/>
      <dgm:spPr/>
      <dgm:t>
        <a:bodyPr/>
        <a:lstStyle/>
        <a:p>
          <a:endParaRPr lang="en-US"/>
        </a:p>
      </dgm:t>
    </dgm:pt>
    <dgm:pt modelId="{A3F88CB8-3B17-44CF-8D73-457ACB88FCFD}" type="asst">
      <dgm:prSet phldrT="[Text]"/>
      <dgm:spPr/>
      <dgm:t>
        <a:bodyPr/>
        <a:lstStyle/>
        <a:p>
          <a:r>
            <a:rPr lang="en-US"/>
            <a:t>Justification to Buisiness</a:t>
          </a:r>
        </a:p>
      </dgm:t>
    </dgm:pt>
    <dgm:pt modelId="{1F4D6B41-8544-4009-9259-38BFFBAD794C}" type="parTrans" cxnId="{F845F81F-6AE2-4571-9509-F660276642AE}">
      <dgm:prSet/>
      <dgm:spPr/>
      <dgm:t>
        <a:bodyPr/>
        <a:lstStyle/>
        <a:p>
          <a:endParaRPr lang="en-US"/>
        </a:p>
      </dgm:t>
    </dgm:pt>
    <dgm:pt modelId="{FFECB222-9CB9-42EA-A477-13C72282D188}" type="sibTrans" cxnId="{F845F81F-6AE2-4571-9509-F660276642AE}">
      <dgm:prSet/>
      <dgm:spPr/>
      <dgm:t>
        <a:bodyPr/>
        <a:lstStyle/>
        <a:p>
          <a:endParaRPr lang="en-US"/>
        </a:p>
      </dgm:t>
    </dgm:pt>
    <dgm:pt modelId="{5F9E6701-7B18-45E9-9D31-C0950AFA8F94}" type="asst">
      <dgm:prSet/>
      <dgm:spPr/>
      <dgm:t>
        <a:bodyPr/>
        <a:lstStyle/>
        <a:p>
          <a:r>
            <a:rPr lang="en-US"/>
            <a:t>Interviewing Client</a:t>
          </a:r>
        </a:p>
      </dgm:t>
    </dgm:pt>
    <dgm:pt modelId="{C334B16B-995E-49BD-9ECD-7CE22E9C510F}" type="parTrans" cxnId="{676ED63C-E0D5-4154-834C-FA3FC9011C3C}">
      <dgm:prSet/>
      <dgm:spPr/>
      <dgm:t>
        <a:bodyPr/>
        <a:lstStyle/>
        <a:p>
          <a:endParaRPr lang="en-US"/>
        </a:p>
      </dgm:t>
    </dgm:pt>
    <dgm:pt modelId="{233792BB-199D-4503-9D4C-D461F4F2F863}" type="sibTrans" cxnId="{676ED63C-E0D5-4154-834C-FA3FC9011C3C}">
      <dgm:prSet/>
      <dgm:spPr/>
      <dgm:t>
        <a:bodyPr/>
        <a:lstStyle/>
        <a:p>
          <a:endParaRPr lang="en-US"/>
        </a:p>
      </dgm:t>
    </dgm:pt>
    <dgm:pt modelId="{DA43DB86-6FB8-4319-8EA5-01E6F188EF31}" type="asst">
      <dgm:prSet/>
      <dgm:spPr/>
      <dgm:t>
        <a:bodyPr/>
        <a:lstStyle/>
        <a:p>
          <a:r>
            <a:rPr lang="en-US"/>
            <a:t>Influence on Project</a:t>
          </a:r>
        </a:p>
      </dgm:t>
    </dgm:pt>
    <dgm:pt modelId="{4E0FFAFC-D2A1-4DAC-936A-B6135B5E386B}" type="parTrans" cxnId="{F9CA5567-EE76-4818-A040-414A1FAD3215}">
      <dgm:prSet/>
      <dgm:spPr/>
      <dgm:t>
        <a:bodyPr/>
        <a:lstStyle/>
        <a:p>
          <a:endParaRPr lang="en-US"/>
        </a:p>
      </dgm:t>
    </dgm:pt>
    <dgm:pt modelId="{C40F4430-0159-4B4A-B368-9D73B91FB9D3}" type="sibTrans" cxnId="{F9CA5567-EE76-4818-A040-414A1FAD3215}">
      <dgm:prSet/>
      <dgm:spPr/>
      <dgm:t>
        <a:bodyPr/>
        <a:lstStyle/>
        <a:p>
          <a:endParaRPr lang="en-US"/>
        </a:p>
      </dgm:t>
    </dgm:pt>
    <dgm:pt modelId="{E69F0E99-9085-4D8A-A5A7-DEA9EAB68FE1}" type="asst">
      <dgm:prSet/>
      <dgm:spPr/>
      <dgm:t>
        <a:bodyPr/>
        <a:lstStyle/>
        <a:p>
          <a:r>
            <a:rPr lang="en-US"/>
            <a:t>Benefiets</a:t>
          </a:r>
        </a:p>
      </dgm:t>
    </dgm:pt>
    <dgm:pt modelId="{A71E072A-E61A-4414-80E5-627FE1CF56C8}" type="parTrans" cxnId="{6DE249DF-2332-45BA-895C-CB2ACDCACE06}">
      <dgm:prSet/>
      <dgm:spPr/>
      <dgm:t>
        <a:bodyPr/>
        <a:lstStyle/>
        <a:p>
          <a:endParaRPr lang="en-US"/>
        </a:p>
      </dgm:t>
    </dgm:pt>
    <dgm:pt modelId="{38B15458-CFB0-4DD6-BBB5-71598C4930E9}" type="sibTrans" cxnId="{6DE249DF-2332-45BA-895C-CB2ACDCACE06}">
      <dgm:prSet/>
      <dgm:spPr/>
      <dgm:t>
        <a:bodyPr/>
        <a:lstStyle/>
        <a:p>
          <a:endParaRPr lang="en-US"/>
        </a:p>
      </dgm:t>
    </dgm:pt>
    <dgm:pt modelId="{9DE45428-FCB1-423A-864C-ECE26DB9C47E}" type="asst">
      <dgm:prSet/>
      <dgm:spPr/>
      <dgm:t>
        <a:bodyPr/>
        <a:lstStyle/>
        <a:p>
          <a:r>
            <a:rPr lang="en-US"/>
            <a:t>Strategy Alignment</a:t>
          </a:r>
        </a:p>
      </dgm:t>
    </dgm:pt>
    <dgm:pt modelId="{D5417957-F2F1-4A6C-8B07-D00D041A0175}" type="parTrans" cxnId="{1A2A07BB-6C57-4026-A09B-812D1B69B26C}">
      <dgm:prSet/>
      <dgm:spPr/>
      <dgm:t>
        <a:bodyPr/>
        <a:lstStyle/>
        <a:p>
          <a:endParaRPr lang="en-US"/>
        </a:p>
      </dgm:t>
    </dgm:pt>
    <dgm:pt modelId="{3B8E1DDA-8DBD-4084-903F-FBD16C1DD524}" type="sibTrans" cxnId="{1A2A07BB-6C57-4026-A09B-812D1B69B26C}">
      <dgm:prSet/>
      <dgm:spPr/>
      <dgm:t>
        <a:bodyPr/>
        <a:lstStyle/>
        <a:p>
          <a:endParaRPr lang="en-US"/>
        </a:p>
      </dgm:t>
    </dgm:pt>
    <dgm:pt modelId="{27C21834-EB7A-4554-A0D1-55DD65F7BF8B}" type="asst">
      <dgm:prSet/>
      <dgm:spPr/>
      <dgm:t>
        <a:bodyPr/>
        <a:lstStyle/>
        <a:p>
          <a:r>
            <a:rPr lang="en-US"/>
            <a:t>Implementation Cost</a:t>
          </a:r>
        </a:p>
      </dgm:t>
    </dgm:pt>
    <dgm:pt modelId="{D3D48346-B448-4CAA-8010-DB3F931BFC48}" type="parTrans" cxnId="{D6348901-658D-453F-8615-8434DBFE3C0C}">
      <dgm:prSet/>
      <dgm:spPr/>
      <dgm:t>
        <a:bodyPr/>
        <a:lstStyle/>
        <a:p>
          <a:endParaRPr lang="en-US"/>
        </a:p>
      </dgm:t>
    </dgm:pt>
    <dgm:pt modelId="{0978738C-81AC-4D61-81D9-9B60A4F67173}" type="sibTrans" cxnId="{D6348901-658D-453F-8615-8434DBFE3C0C}">
      <dgm:prSet/>
      <dgm:spPr/>
      <dgm:t>
        <a:bodyPr/>
        <a:lstStyle/>
        <a:p>
          <a:endParaRPr lang="en-US"/>
        </a:p>
      </dgm:t>
    </dgm:pt>
    <dgm:pt modelId="{1ABC5DF0-429F-40D4-9858-BA07DDE2621C}" type="asst">
      <dgm:prSet/>
      <dgm:spPr/>
      <dgm:t>
        <a:bodyPr/>
        <a:lstStyle/>
        <a:p>
          <a:r>
            <a:rPr lang="en-US"/>
            <a:t>Yearly Maintenance Cost</a:t>
          </a:r>
        </a:p>
      </dgm:t>
    </dgm:pt>
    <dgm:pt modelId="{606D26E0-711B-4299-A632-5D0954F88AF4}" type="parTrans" cxnId="{D32DE010-E1AA-4B99-AA0E-4F988EB007A8}">
      <dgm:prSet/>
      <dgm:spPr/>
      <dgm:t>
        <a:bodyPr/>
        <a:lstStyle/>
        <a:p>
          <a:endParaRPr lang="en-US"/>
        </a:p>
      </dgm:t>
    </dgm:pt>
    <dgm:pt modelId="{1C263F0F-DAD1-4C49-827F-F30FECB15F50}" type="sibTrans" cxnId="{D32DE010-E1AA-4B99-AA0E-4F988EB007A8}">
      <dgm:prSet/>
      <dgm:spPr/>
      <dgm:t>
        <a:bodyPr/>
        <a:lstStyle/>
        <a:p>
          <a:endParaRPr lang="en-US"/>
        </a:p>
      </dgm:t>
    </dgm:pt>
    <dgm:pt modelId="{48AC459A-745B-43C6-BB3B-B5AC2F7B6D75}" type="asst">
      <dgm:prSet/>
      <dgm:spPr/>
      <dgm:t>
        <a:bodyPr/>
        <a:lstStyle/>
        <a:p>
          <a:r>
            <a:rPr lang="en-US"/>
            <a:t>Risk</a:t>
          </a:r>
        </a:p>
      </dgm:t>
    </dgm:pt>
    <dgm:pt modelId="{B70EF33C-233F-432D-8B30-CAB7A7408E08}" type="parTrans" cxnId="{96CF48A5-A594-4349-9D03-F245A71F2421}">
      <dgm:prSet/>
      <dgm:spPr/>
      <dgm:t>
        <a:bodyPr/>
        <a:lstStyle/>
        <a:p>
          <a:endParaRPr lang="en-US"/>
        </a:p>
      </dgm:t>
    </dgm:pt>
    <dgm:pt modelId="{584B0AA2-AEE8-4A6E-8F07-0AC79E543EEC}" type="sibTrans" cxnId="{96CF48A5-A594-4349-9D03-F245A71F2421}">
      <dgm:prSet/>
      <dgm:spPr/>
      <dgm:t>
        <a:bodyPr/>
        <a:lstStyle/>
        <a:p>
          <a:endParaRPr lang="en-US"/>
        </a:p>
      </dgm:t>
    </dgm:pt>
    <dgm:pt modelId="{23B08CC5-0065-4ADA-96D0-625599FB9713}" type="asst">
      <dgm:prSet/>
      <dgm:spPr/>
      <dgm:t>
        <a:bodyPr/>
        <a:lstStyle/>
        <a:p>
          <a:r>
            <a:rPr lang="en-US"/>
            <a:t>Schedule</a:t>
          </a:r>
        </a:p>
      </dgm:t>
    </dgm:pt>
    <dgm:pt modelId="{43165FA0-9D86-40E7-AACA-04ECF8F89172}" type="parTrans" cxnId="{04DE8149-A5E0-469E-9FF8-ECD83752BBBE}">
      <dgm:prSet/>
      <dgm:spPr/>
      <dgm:t>
        <a:bodyPr/>
        <a:lstStyle/>
        <a:p>
          <a:endParaRPr lang="en-US"/>
        </a:p>
      </dgm:t>
    </dgm:pt>
    <dgm:pt modelId="{F389F4A7-715D-47EE-8FD4-2F9A0163598A}" type="sibTrans" cxnId="{04DE8149-A5E0-469E-9FF8-ECD83752BBBE}">
      <dgm:prSet/>
      <dgm:spPr/>
      <dgm:t>
        <a:bodyPr/>
        <a:lstStyle/>
        <a:p>
          <a:endParaRPr lang="en-US"/>
        </a:p>
      </dgm:t>
    </dgm:pt>
    <dgm:pt modelId="{17CBBCE4-D59F-4EE1-9F00-BC8D2F92F68A}" type="asst">
      <dgm:prSet/>
      <dgm:spPr/>
      <dgm:t>
        <a:bodyPr/>
        <a:lstStyle/>
        <a:p>
          <a:r>
            <a:rPr lang="en-US"/>
            <a:t>Team Morale</a:t>
          </a:r>
        </a:p>
      </dgm:t>
    </dgm:pt>
    <dgm:pt modelId="{C313D15A-97D7-4442-AC09-8D4CD2E1F514}" type="parTrans" cxnId="{D0301828-863D-4B4A-AFA7-578CD48B1BB2}">
      <dgm:prSet/>
      <dgm:spPr/>
      <dgm:t>
        <a:bodyPr/>
        <a:lstStyle/>
        <a:p>
          <a:endParaRPr lang="en-US"/>
        </a:p>
      </dgm:t>
    </dgm:pt>
    <dgm:pt modelId="{4B6BA243-506A-428A-B834-40EA5205D4BA}" type="sibTrans" cxnId="{D0301828-863D-4B4A-AFA7-578CD48B1BB2}">
      <dgm:prSet/>
      <dgm:spPr/>
      <dgm:t>
        <a:bodyPr/>
        <a:lstStyle/>
        <a:p>
          <a:endParaRPr lang="en-US"/>
        </a:p>
      </dgm:t>
    </dgm:pt>
    <dgm:pt modelId="{C44AB352-6140-496D-B9ED-A44FB79DC482}" type="asst">
      <dgm:prSet/>
      <dgm:spPr/>
      <dgm:t>
        <a:bodyPr/>
        <a:lstStyle/>
        <a:p>
          <a:r>
            <a:rPr lang="en-US"/>
            <a:t>Cost</a:t>
          </a:r>
        </a:p>
      </dgm:t>
    </dgm:pt>
    <dgm:pt modelId="{4BA6513E-0002-406C-BB8B-C951890545FB}" type="parTrans" cxnId="{63BEB525-3908-4DE7-95B2-DF3A3105862C}">
      <dgm:prSet/>
      <dgm:spPr/>
      <dgm:t>
        <a:bodyPr/>
        <a:lstStyle/>
        <a:p>
          <a:endParaRPr lang="en-US"/>
        </a:p>
      </dgm:t>
    </dgm:pt>
    <dgm:pt modelId="{2B2530FB-2D83-4668-89A8-1C64BBE28759}" type="sibTrans" cxnId="{63BEB525-3908-4DE7-95B2-DF3A3105862C}">
      <dgm:prSet/>
      <dgm:spPr/>
      <dgm:t>
        <a:bodyPr/>
        <a:lstStyle/>
        <a:p>
          <a:endParaRPr lang="en-US"/>
        </a:p>
      </dgm:t>
    </dgm:pt>
    <dgm:pt modelId="{2376C107-6A2A-4080-B032-67440763C281}" type="pres">
      <dgm:prSet presAssocID="{BDA9BCF2-F3B6-4B92-B3B4-DE423195D0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E6A0A3-32B3-4721-A8ED-4EAF198DC294}" type="pres">
      <dgm:prSet presAssocID="{5AFD6231-82EB-42CC-98C4-A1536129FF8B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338381A-76D1-42CE-9026-BD4427751D5F}" type="pres">
      <dgm:prSet presAssocID="{5AFD6231-82EB-42CC-98C4-A1536129FF8B}" presName="rootComposite1" presStyleCnt="0"/>
      <dgm:spPr/>
      <dgm:t>
        <a:bodyPr/>
        <a:lstStyle/>
        <a:p>
          <a:endParaRPr lang="en-US"/>
        </a:p>
      </dgm:t>
    </dgm:pt>
    <dgm:pt modelId="{8C56CEB6-5A96-4A8F-BF8E-BE52A31C7AB4}" type="pres">
      <dgm:prSet presAssocID="{5AFD6231-82EB-42CC-98C4-A1536129FF8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DB2C09-421B-43F8-AF70-207077217BE6}" type="pres">
      <dgm:prSet presAssocID="{5AFD6231-82EB-42CC-98C4-A1536129FF8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CCD6C46-9545-455F-B6BD-1172B909D3CA}" type="pres">
      <dgm:prSet presAssocID="{5AFD6231-82EB-42CC-98C4-A1536129FF8B}" presName="hierChild2" presStyleCnt="0"/>
      <dgm:spPr/>
      <dgm:t>
        <a:bodyPr/>
        <a:lstStyle/>
        <a:p>
          <a:endParaRPr lang="en-US"/>
        </a:p>
      </dgm:t>
    </dgm:pt>
    <dgm:pt modelId="{22B40E79-E776-40A1-A4D1-E8D276768E91}" type="pres">
      <dgm:prSet presAssocID="{5AFD6231-82EB-42CC-98C4-A1536129FF8B}" presName="hierChild3" presStyleCnt="0"/>
      <dgm:spPr/>
      <dgm:t>
        <a:bodyPr/>
        <a:lstStyle/>
        <a:p>
          <a:endParaRPr lang="en-US"/>
        </a:p>
      </dgm:t>
    </dgm:pt>
    <dgm:pt modelId="{80BF1187-5B37-4843-ACFC-14CDA47F836B}" type="pres">
      <dgm:prSet presAssocID="{1F4D6B41-8544-4009-9259-38BFFBAD794C}" presName="Name111" presStyleLbl="parChTrans1D2" presStyleIdx="0" presStyleCnt="3"/>
      <dgm:spPr/>
      <dgm:t>
        <a:bodyPr/>
        <a:lstStyle/>
        <a:p>
          <a:endParaRPr lang="en-US"/>
        </a:p>
      </dgm:t>
    </dgm:pt>
    <dgm:pt modelId="{F22BB1C0-711E-471E-A50B-FE2080C985A3}" type="pres">
      <dgm:prSet presAssocID="{A3F88CB8-3B17-44CF-8D73-457ACB88FCFD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0432936-7458-4347-B59D-8DA970A63F36}" type="pres">
      <dgm:prSet presAssocID="{A3F88CB8-3B17-44CF-8D73-457ACB88FCFD}" presName="rootComposite3" presStyleCnt="0"/>
      <dgm:spPr/>
      <dgm:t>
        <a:bodyPr/>
        <a:lstStyle/>
        <a:p>
          <a:endParaRPr lang="en-US"/>
        </a:p>
      </dgm:t>
    </dgm:pt>
    <dgm:pt modelId="{5AC4E530-99BB-4EC4-9C4F-637DA2880C7C}" type="pres">
      <dgm:prSet presAssocID="{A3F88CB8-3B17-44CF-8D73-457ACB88FCFD}" presName="rootText3" presStyleLbl="asst1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6D9EED-2E0F-44EC-9B81-5235E9A9F795}" type="pres">
      <dgm:prSet presAssocID="{A3F88CB8-3B17-44CF-8D73-457ACB88FCFD}" presName="rootConnector3" presStyleLbl="asst1" presStyleIdx="0" presStyleCnt="11"/>
      <dgm:spPr/>
      <dgm:t>
        <a:bodyPr/>
        <a:lstStyle/>
        <a:p>
          <a:endParaRPr lang="en-US"/>
        </a:p>
      </dgm:t>
    </dgm:pt>
    <dgm:pt modelId="{115E464B-2847-4709-BF2A-53CA2D5A3AA0}" type="pres">
      <dgm:prSet presAssocID="{A3F88CB8-3B17-44CF-8D73-457ACB88FCFD}" presName="hierChild6" presStyleCnt="0"/>
      <dgm:spPr/>
      <dgm:t>
        <a:bodyPr/>
        <a:lstStyle/>
        <a:p>
          <a:endParaRPr lang="en-US"/>
        </a:p>
      </dgm:t>
    </dgm:pt>
    <dgm:pt modelId="{3BF4A45E-9B3C-4DD7-9D34-C78C01DA40E3}" type="pres">
      <dgm:prSet presAssocID="{A3F88CB8-3B17-44CF-8D73-457ACB88FCFD}" presName="hierChild7" presStyleCnt="0"/>
      <dgm:spPr/>
      <dgm:t>
        <a:bodyPr/>
        <a:lstStyle/>
        <a:p>
          <a:endParaRPr lang="en-US"/>
        </a:p>
      </dgm:t>
    </dgm:pt>
    <dgm:pt modelId="{966B698F-6138-4A69-81AA-DF521915E985}" type="pres">
      <dgm:prSet presAssocID="{A71E072A-E61A-4414-80E5-627FE1CF56C8}" presName="Name111" presStyleLbl="parChTrans1D3" presStyleIdx="0" presStyleCnt="6"/>
      <dgm:spPr/>
      <dgm:t>
        <a:bodyPr/>
        <a:lstStyle/>
        <a:p>
          <a:endParaRPr lang="en-US"/>
        </a:p>
      </dgm:t>
    </dgm:pt>
    <dgm:pt modelId="{549B0F49-10B8-44FA-819D-6172E7C2CDA1}" type="pres">
      <dgm:prSet presAssocID="{E69F0E99-9085-4D8A-A5A7-DEA9EAB68FE1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1043B9B-DB60-41EA-BC6A-14FD06C25683}" type="pres">
      <dgm:prSet presAssocID="{E69F0E99-9085-4D8A-A5A7-DEA9EAB68FE1}" presName="rootComposite3" presStyleCnt="0"/>
      <dgm:spPr/>
      <dgm:t>
        <a:bodyPr/>
        <a:lstStyle/>
        <a:p>
          <a:endParaRPr lang="en-US"/>
        </a:p>
      </dgm:t>
    </dgm:pt>
    <dgm:pt modelId="{B375F6B9-6814-429E-9D70-9BA2BC04F0B3}" type="pres">
      <dgm:prSet presAssocID="{E69F0E99-9085-4D8A-A5A7-DEA9EAB68FE1}" presName="rootText3" presStyleLbl="asst1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DE4F76-2558-4C2A-8DC5-BB226A692B66}" type="pres">
      <dgm:prSet presAssocID="{E69F0E99-9085-4D8A-A5A7-DEA9EAB68FE1}" presName="rootConnector3" presStyleLbl="asst1" presStyleIdx="1" presStyleCnt="11"/>
      <dgm:spPr/>
      <dgm:t>
        <a:bodyPr/>
        <a:lstStyle/>
        <a:p>
          <a:endParaRPr lang="en-US"/>
        </a:p>
      </dgm:t>
    </dgm:pt>
    <dgm:pt modelId="{5A2642E7-E523-4852-9A8A-78D1893E5D5A}" type="pres">
      <dgm:prSet presAssocID="{E69F0E99-9085-4D8A-A5A7-DEA9EAB68FE1}" presName="hierChild6" presStyleCnt="0"/>
      <dgm:spPr/>
      <dgm:t>
        <a:bodyPr/>
        <a:lstStyle/>
        <a:p>
          <a:endParaRPr lang="en-US"/>
        </a:p>
      </dgm:t>
    </dgm:pt>
    <dgm:pt modelId="{EFD4DB52-DF7A-4217-9EAC-78B0FEE7C748}" type="pres">
      <dgm:prSet presAssocID="{E69F0E99-9085-4D8A-A5A7-DEA9EAB68FE1}" presName="hierChild7" presStyleCnt="0"/>
      <dgm:spPr/>
      <dgm:t>
        <a:bodyPr/>
        <a:lstStyle/>
        <a:p>
          <a:endParaRPr lang="en-US"/>
        </a:p>
      </dgm:t>
    </dgm:pt>
    <dgm:pt modelId="{C4B8FD93-A3BF-442D-8C57-F3EDFD9CA897}" type="pres">
      <dgm:prSet presAssocID="{D5417957-F2F1-4A6C-8B07-D00D041A0175}" presName="Name111" presStyleLbl="parChTrans1D3" presStyleIdx="1" presStyleCnt="6"/>
      <dgm:spPr/>
      <dgm:t>
        <a:bodyPr/>
        <a:lstStyle/>
        <a:p>
          <a:endParaRPr lang="en-US"/>
        </a:p>
      </dgm:t>
    </dgm:pt>
    <dgm:pt modelId="{61B030CA-8D37-4B46-82BE-9041E1AA5FC4}" type="pres">
      <dgm:prSet presAssocID="{9DE45428-FCB1-423A-864C-ECE26DB9C47E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582244-D46B-4B8B-9E14-4DD6EA63C665}" type="pres">
      <dgm:prSet presAssocID="{9DE45428-FCB1-423A-864C-ECE26DB9C47E}" presName="rootComposite3" presStyleCnt="0"/>
      <dgm:spPr/>
      <dgm:t>
        <a:bodyPr/>
        <a:lstStyle/>
        <a:p>
          <a:endParaRPr lang="en-US"/>
        </a:p>
      </dgm:t>
    </dgm:pt>
    <dgm:pt modelId="{CAF3CDA5-3318-4B27-9416-8BA2D2FA8F93}" type="pres">
      <dgm:prSet presAssocID="{9DE45428-FCB1-423A-864C-ECE26DB9C47E}" presName="rootText3" presStyleLbl="asst1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DD7DD-09DA-4A5B-895F-C0A4E7AC9EA6}" type="pres">
      <dgm:prSet presAssocID="{9DE45428-FCB1-423A-864C-ECE26DB9C47E}" presName="rootConnector3" presStyleLbl="asst1" presStyleIdx="2" presStyleCnt="11"/>
      <dgm:spPr/>
      <dgm:t>
        <a:bodyPr/>
        <a:lstStyle/>
        <a:p>
          <a:endParaRPr lang="en-US"/>
        </a:p>
      </dgm:t>
    </dgm:pt>
    <dgm:pt modelId="{36864F7B-0E3D-4980-90C8-3AE98742A0BD}" type="pres">
      <dgm:prSet presAssocID="{9DE45428-FCB1-423A-864C-ECE26DB9C47E}" presName="hierChild6" presStyleCnt="0"/>
      <dgm:spPr/>
      <dgm:t>
        <a:bodyPr/>
        <a:lstStyle/>
        <a:p>
          <a:endParaRPr lang="en-US"/>
        </a:p>
      </dgm:t>
    </dgm:pt>
    <dgm:pt modelId="{4C3CEC2E-B887-4356-8BF8-4D83B83EC296}" type="pres">
      <dgm:prSet presAssocID="{9DE45428-FCB1-423A-864C-ECE26DB9C47E}" presName="hierChild7" presStyleCnt="0"/>
      <dgm:spPr/>
      <dgm:t>
        <a:bodyPr/>
        <a:lstStyle/>
        <a:p>
          <a:endParaRPr lang="en-US"/>
        </a:p>
      </dgm:t>
    </dgm:pt>
    <dgm:pt modelId="{E9B89E87-A6A8-4720-AA23-295F9AC8EA80}" type="pres">
      <dgm:prSet presAssocID="{C334B16B-995E-49BD-9ECD-7CE22E9C510F}" presName="Name111" presStyleLbl="parChTrans1D2" presStyleIdx="1" presStyleCnt="3"/>
      <dgm:spPr/>
      <dgm:t>
        <a:bodyPr/>
        <a:lstStyle/>
        <a:p>
          <a:endParaRPr lang="en-US"/>
        </a:p>
      </dgm:t>
    </dgm:pt>
    <dgm:pt modelId="{401F9A73-E0A3-4641-A864-722749EB7F72}" type="pres">
      <dgm:prSet presAssocID="{5F9E6701-7B18-45E9-9D31-C0950AFA8F9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B0CBB8-8B02-46E9-83C7-8EB3EF817C3D}" type="pres">
      <dgm:prSet presAssocID="{5F9E6701-7B18-45E9-9D31-C0950AFA8F94}" presName="rootComposite3" presStyleCnt="0"/>
      <dgm:spPr/>
      <dgm:t>
        <a:bodyPr/>
        <a:lstStyle/>
        <a:p>
          <a:endParaRPr lang="en-US"/>
        </a:p>
      </dgm:t>
    </dgm:pt>
    <dgm:pt modelId="{CAB793FA-F1A4-4164-BD32-0AF29493356C}" type="pres">
      <dgm:prSet presAssocID="{5F9E6701-7B18-45E9-9D31-C0950AFA8F94}" presName="rootText3" presStyleLbl="asst1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31365-DFF4-4C86-AFAF-FC02526D339D}" type="pres">
      <dgm:prSet presAssocID="{5F9E6701-7B18-45E9-9D31-C0950AFA8F94}" presName="rootConnector3" presStyleLbl="asst1" presStyleIdx="3" presStyleCnt="11"/>
      <dgm:spPr/>
      <dgm:t>
        <a:bodyPr/>
        <a:lstStyle/>
        <a:p>
          <a:endParaRPr lang="en-US"/>
        </a:p>
      </dgm:t>
    </dgm:pt>
    <dgm:pt modelId="{AFDB2C2C-7B54-43E6-923E-AFFDA3057D47}" type="pres">
      <dgm:prSet presAssocID="{5F9E6701-7B18-45E9-9D31-C0950AFA8F94}" presName="hierChild6" presStyleCnt="0"/>
      <dgm:spPr/>
      <dgm:t>
        <a:bodyPr/>
        <a:lstStyle/>
        <a:p>
          <a:endParaRPr lang="en-US"/>
        </a:p>
      </dgm:t>
    </dgm:pt>
    <dgm:pt modelId="{732B7452-6749-4533-8E32-F397862BCD07}" type="pres">
      <dgm:prSet presAssocID="{5F9E6701-7B18-45E9-9D31-C0950AFA8F94}" presName="hierChild7" presStyleCnt="0"/>
      <dgm:spPr/>
      <dgm:t>
        <a:bodyPr/>
        <a:lstStyle/>
        <a:p>
          <a:endParaRPr lang="en-US"/>
        </a:p>
      </dgm:t>
    </dgm:pt>
    <dgm:pt modelId="{9754A952-B891-4A1E-B438-944234FE663F}" type="pres">
      <dgm:prSet presAssocID="{4BA6513E-0002-406C-BB8B-C951890545FB}" presName="Name111" presStyleLbl="parChTrans1D3" presStyleIdx="2" presStyleCnt="6"/>
      <dgm:spPr/>
      <dgm:t>
        <a:bodyPr/>
        <a:lstStyle/>
        <a:p>
          <a:endParaRPr lang="en-US"/>
        </a:p>
      </dgm:t>
    </dgm:pt>
    <dgm:pt modelId="{3A8B35FE-3603-4F0D-92A6-704ACF9850C1}" type="pres">
      <dgm:prSet presAssocID="{C44AB352-6140-496D-B9ED-A44FB79DC482}" presName="hierRoot3" presStyleCnt="0">
        <dgm:presLayoutVars>
          <dgm:hierBranch val="init"/>
        </dgm:presLayoutVars>
      </dgm:prSet>
      <dgm:spPr/>
    </dgm:pt>
    <dgm:pt modelId="{03CD58AF-ECE1-4118-B3C4-3E1F6F3E103C}" type="pres">
      <dgm:prSet presAssocID="{C44AB352-6140-496D-B9ED-A44FB79DC482}" presName="rootComposite3" presStyleCnt="0"/>
      <dgm:spPr/>
    </dgm:pt>
    <dgm:pt modelId="{9447D95E-5FB2-400A-8D13-0C1612967597}" type="pres">
      <dgm:prSet presAssocID="{C44AB352-6140-496D-B9ED-A44FB79DC482}" presName="rootText3" presStyleLbl="asst1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14F1DA-1D0A-4383-94CE-B5D245CD3C56}" type="pres">
      <dgm:prSet presAssocID="{C44AB352-6140-496D-B9ED-A44FB79DC482}" presName="rootConnector3" presStyleLbl="asst1" presStyleIdx="4" presStyleCnt="11"/>
      <dgm:spPr/>
      <dgm:t>
        <a:bodyPr/>
        <a:lstStyle/>
        <a:p>
          <a:endParaRPr lang="en-US"/>
        </a:p>
      </dgm:t>
    </dgm:pt>
    <dgm:pt modelId="{25998C91-57D4-44C2-8BF5-69D09B5D2FDF}" type="pres">
      <dgm:prSet presAssocID="{C44AB352-6140-496D-B9ED-A44FB79DC482}" presName="hierChild6" presStyleCnt="0"/>
      <dgm:spPr/>
    </dgm:pt>
    <dgm:pt modelId="{931C812F-97D5-48A6-AE7B-0F772FD869D3}" type="pres">
      <dgm:prSet presAssocID="{C44AB352-6140-496D-B9ED-A44FB79DC482}" presName="hierChild7" presStyleCnt="0"/>
      <dgm:spPr/>
    </dgm:pt>
    <dgm:pt modelId="{23AF1DA5-AC9E-4FCD-9483-705093D45794}" type="pres">
      <dgm:prSet presAssocID="{D3D48346-B448-4CAA-8010-DB3F931BFC48}" presName="Name111" presStyleLbl="parChTrans1D4" presStyleIdx="0" presStyleCnt="2"/>
      <dgm:spPr/>
      <dgm:t>
        <a:bodyPr/>
        <a:lstStyle/>
        <a:p>
          <a:endParaRPr lang="en-US"/>
        </a:p>
      </dgm:t>
    </dgm:pt>
    <dgm:pt modelId="{6E893EE9-228F-45DF-8D63-1695554B5886}" type="pres">
      <dgm:prSet presAssocID="{27C21834-EB7A-4554-A0D1-55DD65F7BF8B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F9EAF4-6655-4EBC-9D67-392FA38969F2}" type="pres">
      <dgm:prSet presAssocID="{27C21834-EB7A-4554-A0D1-55DD65F7BF8B}" presName="rootComposite3" presStyleCnt="0"/>
      <dgm:spPr/>
      <dgm:t>
        <a:bodyPr/>
        <a:lstStyle/>
        <a:p>
          <a:endParaRPr lang="en-US"/>
        </a:p>
      </dgm:t>
    </dgm:pt>
    <dgm:pt modelId="{0299AF41-D00E-4FCB-9C0B-04760D9A7620}" type="pres">
      <dgm:prSet presAssocID="{27C21834-EB7A-4554-A0D1-55DD65F7BF8B}" presName="rootText3" presStyleLbl="asst1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971B3-F1CE-42CF-9255-98F236BA9BF9}" type="pres">
      <dgm:prSet presAssocID="{27C21834-EB7A-4554-A0D1-55DD65F7BF8B}" presName="rootConnector3" presStyleLbl="asst1" presStyleIdx="5" presStyleCnt="11"/>
      <dgm:spPr/>
      <dgm:t>
        <a:bodyPr/>
        <a:lstStyle/>
        <a:p>
          <a:endParaRPr lang="en-US"/>
        </a:p>
      </dgm:t>
    </dgm:pt>
    <dgm:pt modelId="{9EE37B48-6AE6-4440-8643-7951BDB9CA2C}" type="pres">
      <dgm:prSet presAssocID="{27C21834-EB7A-4554-A0D1-55DD65F7BF8B}" presName="hierChild6" presStyleCnt="0"/>
      <dgm:spPr/>
      <dgm:t>
        <a:bodyPr/>
        <a:lstStyle/>
        <a:p>
          <a:endParaRPr lang="en-US"/>
        </a:p>
      </dgm:t>
    </dgm:pt>
    <dgm:pt modelId="{7D17EB96-95BA-4D88-B19F-F5CBE4436DBD}" type="pres">
      <dgm:prSet presAssocID="{27C21834-EB7A-4554-A0D1-55DD65F7BF8B}" presName="hierChild7" presStyleCnt="0"/>
      <dgm:spPr/>
      <dgm:t>
        <a:bodyPr/>
        <a:lstStyle/>
        <a:p>
          <a:endParaRPr lang="en-US"/>
        </a:p>
      </dgm:t>
    </dgm:pt>
    <dgm:pt modelId="{1BDAE399-4C2B-489F-8B19-038DA896554C}" type="pres">
      <dgm:prSet presAssocID="{606D26E0-711B-4299-A632-5D0954F88AF4}" presName="Name111" presStyleLbl="parChTrans1D4" presStyleIdx="1" presStyleCnt="2"/>
      <dgm:spPr/>
      <dgm:t>
        <a:bodyPr/>
        <a:lstStyle/>
        <a:p>
          <a:endParaRPr lang="en-US"/>
        </a:p>
      </dgm:t>
    </dgm:pt>
    <dgm:pt modelId="{A5854574-27A7-4A63-8D0E-82B3EE9A39E7}" type="pres">
      <dgm:prSet presAssocID="{1ABC5DF0-429F-40D4-9858-BA07DDE2621C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B023BAA-300E-4C24-8D89-BFD0BC4E18C1}" type="pres">
      <dgm:prSet presAssocID="{1ABC5DF0-429F-40D4-9858-BA07DDE2621C}" presName="rootComposite3" presStyleCnt="0"/>
      <dgm:spPr/>
      <dgm:t>
        <a:bodyPr/>
        <a:lstStyle/>
        <a:p>
          <a:endParaRPr lang="en-US"/>
        </a:p>
      </dgm:t>
    </dgm:pt>
    <dgm:pt modelId="{623A9C15-962A-4C7A-ACE2-B6C85BF873B9}" type="pres">
      <dgm:prSet presAssocID="{1ABC5DF0-429F-40D4-9858-BA07DDE2621C}" presName="rootText3" presStyleLbl="asst1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028D2-14B2-4EEC-A062-AE09BC785529}" type="pres">
      <dgm:prSet presAssocID="{1ABC5DF0-429F-40D4-9858-BA07DDE2621C}" presName="rootConnector3" presStyleLbl="asst1" presStyleIdx="6" presStyleCnt="11"/>
      <dgm:spPr/>
      <dgm:t>
        <a:bodyPr/>
        <a:lstStyle/>
        <a:p>
          <a:endParaRPr lang="en-US"/>
        </a:p>
      </dgm:t>
    </dgm:pt>
    <dgm:pt modelId="{1EAA21B7-A0CA-4F6F-84A6-4150CF368DDF}" type="pres">
      <dgm:prSet presAssocID="{1ABC5DF0-429F-40D4-9858-BA07DDE2621C}" presName="hierChild6" presStyleCnt="0"/>
      <dgm:spPr/>
      <dgm:t>
        <a:bodyPr/>
        <a:lstStyle/>
        <a:p>
          <a:endParaRPr lang="en-US"/>
        </a:p>
      </dgm:t>
    </dgm:pt>
    <dgm:pt modelId="{14059DEE-2FF7-4C77-BBF5-A71865B20F42}" type="pres">
      <dgm:prSet presAssocID="{1ABC5DF0-429F-40D4-9858-BA07DDE2621C}" presName="hierChild7" presStyleCnt="0"/>
      <dgm:spPr/>
      <dgm:t>
        <a:bodyPr/>
        <a:lstStyle/>
        <a:p>
          <a:endParaRPr lang="en-US"/>
        </a:p>
      </dgm:t>
    </dgm:pt>
    <dgm:pt modelId="{C560447A-85C0-4091-8657-97E284046D87}" type="pres">
      <dgm:prSet presAssocID="{4E0FFAFC-D2A1-4DAC-936A-B6135B5E386B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E8FD2527-03B9-4B4F-A4C3-E58083D34B67}" type="pres">
      <dgm:prSet presAssocID="{DA43DB86-6FB8-4319-8EA5-01E6F188EF31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E47E388-9C85-4454-8EAA-4AAC2D14EE67}" type="pres">
      <dgm:prSet presAssocID="{DA43DB86-6FB8-4319-8EA5-01E6F188EF31}" presName="rootComposite3" presStyleCnt="0"/>
      <dgm:spPr/>
      <dgm:t>
        <a:bodyPr/>
        <a:lstStyle/>
        <a:p>
          <a:endParaRPr lang="en-US"/>
        </a:p>
      </dgm:t>
    </dgm:pt>
    <dgm:pt modelId="{E1709F55-882D-4F9B-8634-FE4B879FB3C1}" type="pres">
      <dgm:prSet presAssocID="{DA43DB86-6FB8-4319-8EA5-01E6F188EF31}" presName="rootText3" presStyleLbl="asst1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0A2D0-A794-4121-AE23-89E185931857}" type="pres">
      <dgm:prSet presAssocID="{DA43DB86-6FB8-4319-8EA5-01E6F188EF31}" presName="rootConnector3" presStyleLbl="asst1" presStyleIdx="7" presStyleCnt="11"/>
      <dgm:spPr/>
      <dgm:t>
        <a:bodyPr/>
        <a:lstStyle/>
        <a:p>
          <a:endParaRPr lang="en-US"/>
        </a:p>
      </dgm:t>
    </dgm:pt>
    <dgm:pt modelId="{65C790FC-E2E6-466D-8E0F-ED0ED22DF4DC}" type="pres">
      <dgm:prSet presAssocID="{DA43DB86-6FB8-4319-8EA5-01E6F188EF31}" presName="hierChild6" presStyleCnt="0"/>
      <dgm:spPr/>
      <dgm:t>
        <a:bodyPr/>
        <a:lstStyle/>
        <a:p>
          <a:endParaRPr lang="en-US"/>
        </a:p>
      </dgm:t>
    </dgm:pt>
    <dgm:pt modelId="{5103C1E1-6E29-4619-9065-E6F469D4882C}" type="pres">
      <dgm:prSet presAssocID="{DA43DB86-6FB8-4319-8EA5-01E6F188EF31}" presName="hierChild7" presStyleCnt="0"/>
      <dgm:spPr/>
      <dgm:t>
        <a:bodyPr/>
        <a:lstStyle/>
        <a:p>
          <a:endParaRPr lang="en-US"/>
        </a:p>
      </dgm:t>
    </dgm:pt>
    <dgm:pt modelId="{3FD28BB9-CFE0-4F43-9FF1-148E8BF11E19}" type="pres">
      <dgm:prSet presAssocID="{B70EF33C-233F-432D-8B30-CAB7A7408E08}" presName="Name111" presStyleLbl="parChTrans1D3" presStyleIdx="3" presStyleCnt="6"/>
      <dgm:spPr/>
      <dgm:t>
        <a:bodyPr/>
        <a:lstStyle/>
        <a:p>
          <a:endParaRPr lang="en-US"/>
        </a:p>
      </dgm:t>
    </dgm:pt>
    <dgm:pt modelId="{4A3447AC-1CE8-43E6-A591-ED83B0A991AF}" type="pres">
      <dgm:prSet presAssocID="{48AC459A-745B-43C6-BB3B-B5AC2F7B6D75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EEB315-F576-4D26-B1C1-1FA1744BED1D}" type="pres">
      <dgm:prSet presAssocID="{48AC459A-745B-43C6-BB3B-B5AC2F7B6D75}" presName="rootComposite3" presStyleCnt="0"/>
      <dgm:spPr/>
      <dgm:t>
        <a:bodyPr/>
        <a:lstStyle/>
        <a:p>
          <a:endParaRPr lang="en-US"/>
        </a:p>
      </dgm:t>
    </dgm:pt>
    <dgm:pt modelId="{BF47236C-ADDC-4AC6-8EB3-78CEE2E7FF6D}" type="pres">
      <dgm:prSet presAssocID="{48AC459A-745B-43C6-BB3B-B5AC2F7B6D75}" presName="rootText3" presStyleLbl="asst1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C7FA24-F5F7-484B-AFB3-E691848945D5}" type="pres">
      <dgm:prSet presAssocID="{48AC459A-745B-43C6-BB3B-B5AC2F7B6D75}" presName="rootConnector3" presStyleLbl="asst1" presStyleIdx="8" presStyleCnt="11"/>
      <dgm:spPr/>
      <dgm:t>
        <a:bodyPr/>
        <a:lstStyle/>
        <a:p>
          <a:endParaRPr lang="en-US"/>
        </a:p>
      </dgm:t>
    </dgm:pt>
    <dgm:pt modelId="{4988F081-0D51-40A7-BBFB-394F6301CD14}" type="pres">
      <dgm:prSet presAssocID="{48AC459A-745B-43C6-BB3B-B5AC2F7B6D75}" presName="hierChild6" presStyleCnt="0"/>
      <dgm:spPr/>
      <dgm:t>
        <a:bodyPr/>
        <a:lstStyle/>
        <a:p>
          <a:endParaRPr lang="en-US"/>
        </a:p>
      </dgm:t>
    </dgm:pt>
    <dgm:pt modelId="{FE779812-EB1F-4834-9ED7-1F70AD4C7D58}" type="pres">
      <dgm:prSet presAssocID="{48AC459A-745B-43C6-BB3B-B5AC2F7B6D75}" presName="hierChild7" presStyleCnt="0"/>
      <dgm:spPr/>
      <dgm:t>
        <a:bodyPr/>
        <a:lstStyle/>
        <a:p>
          <a:endParaRPr lang="en-US"/>
        </a:p>
      </dgm:t>
    </dgm:pt>
    <dgm:pt modelId="{DC1D3580-E947-4834-99E5-A7A109F99B4A}" type="pres">
      <dgm:prSet presAssocID="{43165FA0-9D86-40E7-AACA-04ECF8F89172}" presName="Name111" presStyleLbl="parChTrans1D3" presStyleIdx="4" presStyleCnt="6"/>
      <dgm:spPr/>
      <dgm:t>
        <a:bodyPr/>
        <a:lstStyle/>
        <a:p>
          <a:endParaRPr lang="en-US"/>
        </a:p>
      </dgm:t>
    </dgm:pt>
    <dgm:pt modelId="{A4EC9B0A-3B99-4BA1-A195-2DE62D394755}" type="pres">
      <dgm:prSet presAssocID="{23B08CC5-0065-4ADA-96D0-625599FB9713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B836BD-9DA8-499E-9F17-BB38A18AA7CD}" type="pres">
      <dgm:prSet presAssocID="{23B08CC5-0065-4ADA-96D0-625599FB9713}" presName="rootComposite3" presStyleCnt="0"/>
      <dgm:spPr/>
      <dgm:t>
        <a:bodyPr/>
        <a:lstStyle/>
        <a:p>
          <a:endParaRPr lang="en-US"/>
        </a:p>
      </dgm:t>
    </dgm:pt>
    <dgm:pt modelId="{1271A29E-3737-441C-9B33-98C88028D4DF}" type="pres">
      <dgm:prSet presAssocID="{23B08CC5-0065-4ADA-96D0-625599FB9713}" presName="rootText3" presStyleLbl="asst1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5DF0B-1A01-48AA-B164-9BB5959294C7}" type="pres">
      <dgm:prSet presAssocID="{23B08CC5-0065-4ADA-96D0-625599FB9713}" presName="rootConnector3" presStyleLbl="asst1" presStyleIdx="9" presStyleCnt="11"/>
      <dgm:spPr/>
      <dgm:t>
        <a:bodyPr/>
        <a:lstStyle/>
        <a:p>
          <a:endParaRPr lang="en-US"/>
        </a:p>
      </dgm:t>
    </dgm:pt>
    <dgm:pt modelId="{F9B7174D-6279-4DC0-BC98-431E24E54848}" type="pres">
      <dgm:prSet presAssocID="{23B08CC5-0065-4ADA-96D0-625599FB9713}" presName="hierChild6" presStyleCnt="0"/>
      <dgm:spPr/>
      <dgm:t>
        <a:bodyPr/>
        <a:lstStyle/>
        <a:p>
          <a:endParaRPr lang="en-US"/>
        </a:p>
      </dgm:t>
    </dgm:pt>
    <dgm:pt modelId="{9917C646-3219-47DD-9D60-3DCF4E50D10F}" type="pres">
      <dgm:prSet presAssocID="{23B08CC5-0065-4ADA-96D0-625599FB9713}" presName="hierChild7" presStyleCnt="0"/>
      <dgm:spPr/>
      <dgm:t>
        <a:bodyPr/>
        <a:lstStyle/>
        <a:p>
          <a:endParaRPr lang="en-US"/>
        </a:p>
      </dgm:t>
    </dgm:pt>
    <dgm:pt modelId="{F5084405-C533-4C7C-A447-C5A0DA87D2F6}" type="pres">
      <dgm:prSet presAssocID="{C313D15A-97D7-4442-AC09-8D4CD2E1F514}" presName="Name111" presStyleLbl="parChTrans1D3" presStyleIdx="5" presStyleCnt="6"/>
      <dgm:spPr/>
      <dgm:t>
        <a:bodyPr/>
        <a:lstStyle/>
        <a:p>
          <a:endParaRPr lang="en-US"/>
        </a:p>
      </dgm:t>
    </dgm:pt>
    <dgm:pt modelId="{585573D7-10FF-4508-AE6D-67CD2DEB6F1A}" type="pres">
      <dgm:prSet presAssocID="{17CBBCE4-D59F-4EE1-9F00-BC8D2F92F68A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E818D2D-9BB0-4176-B177-3E347F09827E}" type="pres">
      <dgm:prSet presAssocID="{17CBBCE4-D59F-4EE1-9F00-BC8D2F92F68A}" presName="rootComposite3" presStyleCnt="0"/>
      <dgm:spPr/>
      <dgm:t>
        <a:bodyPr/>
        <a:lstStyle/>
        <a:p>
          <a:endParaRPr lang="en-US"/>
        </a:p>
      </dgm:t>
    </dgm:pt>
    <dgm:pt modelId="{AC92E9E7-A2C1-4981-BAB7-E362C0394B8D}" type="pres">
      <dgm:prSet presAssocID="{17CBBCE4-D59F-4EE1-9F00-BC8D2F92F68A}" presName="rootText3" presStyleLbl="asst1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A22F1-0BD4-47A6-9E45-07231AAAF1E8}" type="pres">
      <dgm:prSet presAssocID="{17CBBCE4-D59F-4EE1-9F00-BC8D2F92F68A}" presName="rootConnector3" presStyleLbl="asst1" presStyleIdx="10" presStyleCnt="11"/>
      <dgm:spPr/>
      <dgm:t>
        <a:bodyPr/>
        <a:lstStyle/>
        <a:p>
          <a:endParaRPr lang="en-US"/>
        </a:p>
      </dgm:t>
    </dgm:pt>
    <dgm:pt modelId="{3FF486AA-E26A-41A0-94DC-DE9C0C21EDB9}" type="pres">
      <dgm:prSet presAssocID="{17CBBCE4-D59F-4EE1-9F00-BC8D2F92F68A}" presName="hierChild6" presStyleCnt="0"/>
      <dgm:spPr/>
      <dgm:t>
        <a:bodyPr/>
        <a:lstStyle/>
        <a:p>
          <a:endParaRPr lang="en-US"/>
        </a:p>
      </dgm:t>
    </dgm:pt>
    <dgm:pt modelId="{19BA89A0-D79B-44FB-9823-333B08DF46C2}" type="pres">
      <dgm:prSet presAssocID="{17CBBCE4-D59F-4EE1-9F00-BC8D2F92F68A}" presName="hierChild7" presStyleCnt="0"/>
      <dgm:spPr/>
      <dgm:t>
        <a:bodyPr/>
        <a:lstStyle/>
        <a:p>
          <a:endParaRPr lang="en-US"/>
        </a:p>
      </dgm:t>
    </dgm:pt>
  </dgm:ptLst>
  <dgm:cxnLst>
    <dgm:cxn modelId="{2A00D276-5868-4F2A-8AEC-A05D115284CF}" type="presOf" srcId="{48AC459A-745B-43C6-BB3B-B5AC2F7B6D75}" destId="{BF47236C-ADDC-4AC6-8EB3-78CEE2E7FF6D}" srcOrd="0" destOrd="0" presId="urn:microsoft.com/office/officeart/2005/8/layout/orgChart1"/>
    <dgm:cxn modelId="{6DE249DF-2332-45BA-895C-CB2ACDCACE06}" srcId="{A3F88CB8-3B17-44CF-8D73-457ACB88FCFD}" destId="{E69F0E99-9085-4D8A-A5A7-DEA9EAB68FE1}" srcOrd="0" destOrd="0" parTransId="{A71E072A-E61A-4414-80E5-627FE1CF56C8}" sibTransId="{38B15458-CFB0-4DD6-BBB5-71598C4930E9}"/>
    <dgm:cxn modelId="{FC58B28B-F575-4946-8092-8D2B711B01FC}" type="presOf" srcId="{DA43DB86-6FB8-4319-8EA5-01E6F188EF31}" destId="{D540A2D0-A794-4121-AE23-89E185931857}" srcOrd="1" destOrd="0" presId="urn:microsoft.com/office/officeart/2005/8/layout/orgChart1"/>
    <dgm:cxn modelId="{96CF48A5-A594-4349-9D03-F245A71F2421}" srcId="{DA43DB86-6FB8-4319-8EA5-01E6F188EF31}" destId="{48AC459A-745B-43C6-BB3B-B5AC2F7B6D75}" srcOrd="0" destOrd="0" parTransId="{B70EF33C-233F-432D-8B30-CAB7A7408E08}" sibTransId="{584B0AA2-AEE8-4A6E-8F07-0AC79E543EEC}"/>
    <dgm:cxn modelId="{DE28169A-D61E-40EF-85CE-A7504462DE48}" type="presOf" srcId="{5AFD6231-82EB-42CC-98C4-A1536129FF8B}" destId="{8C56CEB6-5A96-4A8F-BF8E-BE52A31C7AB4}" srcOrd="0" destOrd="0" presId="urn:microsoft.com/office/officeart/2005/8/layout/orgChart1"/>
    <dgm:cxn modelId="{D32DE010-E1AA-4B99-AA0E-4F988EB007A8}" srcId="{C44AB352-6140-496D-B9ED-A44FB79DC482}" destId="{1ABC5DF0-429F-40D4-9858-BA07DDE2621C}" srcOrd="1" destOrd="0" parTransId="{606D26E0-711B-4299-A632-5D0954F88AF4}" sibTransId="{1C263F0F-DAD1-4C49-827F-F30FECB15F50}"/>
    <dgm:cxn modelId="{04DE8149-A5E0-469E-9FF8-ECD83752BBBE}" srcId="{DA43DB86-6FB8-4319-8EA5-01E6F188EF31}" destId="{23B08CC5-0065-4ADA-96D0-625599FB9713}" srcOrd="1" destOrd="0" parTransId="{43165FA0-9D86-40E7-AACA-04ECF8F89172}" sibTransId="{F389F4A7-715D-47EE-8FD4-2F9A0163598A}"/>
    <dgm:cxn modelId="{9B972055-CCAB-4159-AED6-DD39F877AC7A}" type="presOf" srcId="{D5417957-F2F1-4A6C-8B07-D00D041A0175}" destId="{C4B8FD93-A3BF-442D-8C57-F3EDFD9CA897}" srcOrd="0" destOrd="0" presId="urn:microsoft.com/office/officeart/2005/8/layout/orgChart1"/>
    <dgm:cxn modelId="{51DDB152-F45F-4F58-BA2F-A4D7EB68ADC8}" type="presOf" srcId="{5F9E6701-7B18-45E9-9D31-C0950AFA8F94}" destId="{7A831365-DFF4-4C86-AFAF-FC02526D339D}" srcOrd="1" destOrd="0" presId="urn:microsoft.com/office/officeart/2005/8/layout/orgChart1"/>
    <dgm:cxn modelId="{C9D791FE-7AE0-41DD-A57A-FC631E280827}" type="presOf" srcId="{C313D15A-97D7-4442-AC09-8D4CD2E1F514}" destId="{F5084405-C533-4C7C-A447-C5A0DA87D2F6}" srcOrd="0" destOrd="0" presId="urn:microsoft.com/office/officeart/2005/8/layout/orgChart1"/>
    <dgm:cxn modelId="{FAC53987-7D0B-43E9-9315-AD2BC929FE89}" type="presOf" srcId="{1ABC5DF0-429F-40D4-9858-BA07DDE2621C}" destId="{610028D2-14B2-4EEC-A062-AE09BC785529}" srcOrd="1" destOrd="0" presId="urn:microsoft.com/office/officeart/2005/8/layout/orgChart1"/>
    <dgm:cxn modelId="{63ACE384-DD64-4BBB-971A-AF83710D34A7}" type="presOf" srcId="{B70EF33C-233F-432D-8B30-CAB7A7408E08}" destId="{3FD28BB9-CFE0-4F43-9FF1-148E8BF11E19}" srcOrd="0" destOrd="0" presId="urn:microsoft.com/office/officeart/2005/8/layout/orgChart1"/>
    <dgm:cxn modelId="{DBE100EF-1901-47A4-9681-584EC16938B4}" type="presOf" srcId="{C44AB352-6140-496D-B9ED-A44FB79DC482}" destId="{3114F1DA-1D0A-4383-94CE-B5D245CD3C56}" srcOrd="1" destOrd="0" presId="urn:microsoft.com/office/officeart/2005/8/layout/orgChart1"/>
    <dgm:cxn modelId="{971B8927-A018-463C-8FF9-7CC845D0C493}" type="presOf" srcId="{23B08CC5-0065-4ADA-96D0-625599FB9713}" destId="{6F75DF0B-1A01-48AA-B164-9BB5959294C7}" srcOrd="1" destOrd="0" presId="urn:microsoft.com/office/officeart/2005/8/layout/orgChart1"/>
    <dgm:cxn modelId="{2D4D77B9-CDDB-4164-9ACC-5EFB08C4CB39}" type="presOf" srcId="{23B08CC5-0065-4ADA-96D0-625599FB9713}" destId="{1271A29E-3737-441C-9B33-98C88028D4DF}" srcOrd="0" destOrd="0" presId="urn:microsoft.com/office/officeart/2005/8/layout/orgChart1"/>
    <dgm:cxn modelId="{80B7B473-3D4D-4446-B609-7996F9365944}" type="presOf" srcId="{A3F88CB8-3B17-44CF-8D73-457ACB88FCFD}" destId="{846D9EED-2E0F-44EC-9B81-5235E9A9F795}" srcOrd="1" destOrd="0" presId="urn:microsoft.com/office/officeart/2005/8/layout/orgChart1"/>
    <dgm:cxn modelId="{082F3BC4-C7AD-40CD-A11D-97D672B0DDF2}" type="presOf" srcId="{E69F0E99-9085-4D8A-A5A7-DEA9EAB68FE1}" destId="{6CDE4F76-2558-4C2A-8DC5-BB226A692B66}" srcOrd="1" destOrd="0" presId="urn:microsoft.com/office/officeart/2005/8/layout/orgChart1"/>
    <dgm:cxn modelId="{4FBAEC16-A53E-4A8D-A273-5573D6DAD6B8}" type="presOf" srcId="{D3D48346-B448-4CAA-8010-DB3F931BFC48}" destId="{23AF1DA5-AC9E-4FCD-9483-705093D45794}" srcOrd="0" destOrd="0" presId="urn:microsoft.com/office/officeart/2005/8/layout/orgChart1"/>
    <dgm:cxn modelId="{A1716CEB-F8B8-4A83-B0F9-ACA0BB83AD10}" type="presOf" srcId="{9DE45428-FCB1-423A-864C-ECE26DB9C47E}" destId="{CAF3CDA5-3318-4B27-9416-8BA2D2FA8F93}" srcOrd="0" destOrd="0" presId="urn:microsoft.com/office/officeart/2005/8/layout/orgChart1"/>
    <dgm:cxn modelId="{07492B6F-C68A-45B7-8467-C857ACC6FC5C}" type="presOf" srcId="{1F4D6B41-8544-4009-9259-38BFFBAD794C}" destId="{80BF1187-5B37-4843-ACFC-14CDA47F836B}" srcOrd="0" destOrd="0" presId="urn:microsoft.com/office/officeart/2005/8/layout/orgChart1"/>
    <dgm:cxn modelId="{DBD56252-EBE8-4453-9AA5-37DB3BF12093}" type="presOf" srcId="{1ABC5DF0-429F-40D4-9858-BA07DDE2621C}" destId="{623A9C15-962A-4C7A-ACE2-B6C85BF873B9}" srcOrd="0" destOrd="0" presId="urn:microsoft.com/office/officeart/2005/8/layout/orgChart1"/>
    <dgm:cxn modelId="{54553C94-77A7-47E5-B7F7-7CDF74EC3FB0}" type="presOf" srcId="{C334B16B-995E-49BD-9ECD-7CE22E9C510F}" destId="{E9B89E87-A6A8-4720-AA23-295F9AC8EA80}" srcOrd="0" destOrd="0" presId="urn:microsoft.com/office/officeart/2005/8/layout/orgChart1"/>
    <dgm:cxn modelId="{9CA436B2-8068-4B8D-8730-F66623D793C4}" type="presOf" srcId="{5F9E6701-7B18-45E9-9D31-C0950AFA8F94}" destId="{CAB793FA-F1A4-4164-BD32-0AF29493356C}" srcOrd="0" destOrd="0" presId="urn:microsoft.com/office/officeart/2005/8/layout/orgChart1"/>
    <dgm:cxn modelId="{F9CA5567-EE76-4818-A040-414A1FAD3215}" srcId="{5AFD6231-82EB-42CC-98C4-A1536129FF8B}" destId="{DA43DB86-6FB8-4319-8EA5-01E6F188EF31}" srcOrd="2" destOrd="0" parTransId="{4E0FFAFC-D2A1-4DAC-936A-B6135B5E386B}" sibTransId="{C40F4430-0159-4B4A-B368-9D73B91FB9D3}"/>
    <dgm:cxn modelId="{0A109D88-100D-41AF-9C27-0A2C02F71868}" type="presOf" srcId="{4BA6513E-0002-406C-BB8B-C951890545FB}" destId="{9754A952-B891-4A1E-B438-944234FE663F}" srcOrd="0" destOrd="0" presId="urn:microsoft.com/office/officeart/2005/8/layout/orgChart1"/>
    <dgm:cxn modelId="{FB9B17DA-FF03-485F-9376-832A36A68FAC}" type="presOf" srcId="{27C21834-EB7A-4554-A0D1-55DD65F7BF8B}" destId="{0299AF41-D00E-4FCB-9C0B-04760D9A7620}" srcOrd="0" destOrd="0" presId="urn:microsoft.com/office/officeart/2005/8/layout/orgChart1"/>
    <dgm:cxn modelId="{F845F81F-6AE2-4571-9509-F660276642AE}" srcId="{5AFD6231-82EB-42CC-98C4-A1536129FF8B}" destId="{A3F88CB8-3B17-44CF-8D73-457ACB88FCFD}" srcOrd="0" destOrd="0" parTransId="{1F4D6B41-8544-4009-9259-38BFFBAD794C}" sibTransId="{FFECB222-9CB9-42EA-A477-13C72282D188}"/>
    <dgm:cxn modelId="{EC8386F0-A05E-461B-95F5-375609F07624}" type="presOf" srcId="{48AC459A-745B-43C6-BB3B-B5AC2F7B6D75}" destId="{83C7FA24-F5F7-484B-AFB3-E691848945D5}" srcOrd="1" destOrd="0" presId="urn:microsoft.com/office/officeart/2005/8/layout/orgChart1"/>
    <dgm:cxn modelId="{C58C6951-A5F1-448D-814C-0DA6EC5D1367}" type="presOf" srcId="{4E0FFAFC-D2A1-4DAC-936A-B6135B5E386B}" destId="{C560447A-85C0-4091-8657-97E284046D87}" srcOrd="0" destOrd="0" presId="urn:microsoft.com/office/officeart/2005/8/layout/orgChart1"/>
    <dgm:cxn modelId="{9E2F2B9A-2E5F-46BF-A8E2-7DD4A2BEDDE1}" type="presOf" srcId="{9DE45428-FCB1-423A-864C-ECE26DB9C47E}" destId="{16ADD7DD-09DA-4A5B-895F-C0A4E7AC9EA6}" srcOrd="1" destOrd="0" presId="urn:microsoft.com/office/officeart/2005/8/layout/orgChart1"/>
    <dgm:cxn modelId="{49CD4B4E-B08A-4448-AE77-24919F13F205}" srcId="{BDA9BCF2-F3B6-4B92-B3B4-DE423195D096}" destId="{5AFD6231-82EB-42CC-98C4-A1536129FF8B}" srcOrd="0" destOrd="0" parTransId="{0C3371F1-F0E0-459D-8F23-100C5DEEBA5A}" sibTransId="{367A943B-D099-4B13-B5E6-A7C9898B13F3}"/>
    <dgm:cxn modelId="{0908881A-14EC-4A2F-B787-4611B7793574}" type="presOf" srcId="{17CBBCE4-D59F-4EE1-9F00-BC8D2F92F68A}" destId="{3C7A22F1-0BD4-47A6-9E45-07231AAAF1E8}" srcOrd="1" destOrd="0" presId="urn:microsoft.com/office/officeart/2005/8/layout/orgChart1"/>
    <dgm:cxn modelId="{53FF34F4-BB34-4D19-B6A2-EBF4259CEA6C}" type="presOf" srcId="{A71E072A-E61A-4414-80E5-627FE1CF56C8}" destId="{966B698F-6138-4A69-81AA-DF521915E985}" srcOrd="0" destOrd="0" presId="urn:microsoft.com/office/officeart/2005/8/layout/orgChart1"/>
    <dgm:cxn modelId="{A438ABE5-285B-4C31-9CBA-EEED046E9CB6}" type="presOf" srcId="{E69F0E99-9085-4D8A-A5A7-DEA9EAB68FE1}" destId="{B375F6B9-6814-429E-9D70-9BA2BC04F0B3}" srcOrd="0" destOrd="0" presId="urn:microsoft.com/office/officeart/2005/8/layout/orgChart1"/>
    <dgm:cxn modelId="{676ED63C-E0D5-4154-834C-FA3FC9011C3C}" srcId="{5AFD6231-82EB-42CC-98C4-A1536129FF8B}" destId="{5F9E6701-7B18-45E9-9D31-C0950AFA8F94}" srcOrd="1" destOrd="0" parTransId="{C334B16B-995E-49BD-9ECD-7CE22E9C510F}" sibTransId="{233792BB-199D-4503-9D4C-D461F4F2F863}"/>
    <dgm:cxn modelId="{7F711814-E698-494D-96CF-55AD7298F853}" type="presOf" srcId="{5AFD6231-82EB-42CC-98C4-A1536129FF8B}" destId="{A6DB2C09-421B-43F8-AF70-207077217BE6}" srcOrd="1" destOrd="0" presId="urn:microsoft.com/office/officeart/2005/8/layout/orgChart1"/>
    <dgm:cxn modelId="{B08ED18D-3706-4A4A-9B9C-9E3FDC233573}" type="presOf" srcId="{606D26E0-711B-4299-A632-5D0954F88AF4}" destId="{1BDAE399-4C2B-489F-8B19-038DA896554C}" srcOrd="0" destOrd="0" presId="urn:microsoft.com/office/officeart/2005/8/layout/orgChart1"/>
    <dgm:cxn modelId="{D6348901-658D-453F-8615-8434DBFE3C0C}" srcId="{C44AB352-6140-496D-B9ED-A44FB79DC482}" destId="{27C21834-EB7A-4554-A0D1-55DD65F7BF8B}" srcOrd="0" destOrd="0" parTransId="{D3D48346-B448-4CAA-8010-DB3F931BFC48}" sibTransId="{0978738C-81AC-4D61-81D9-9B60A4F67173}"/>
    <dgm:cxn modelId="{D0301828-863D-4B4A-AFA7-578CD48B1BB2}" srcId="{DA43DB86-6FB8-4319-8EA5-01E6F188EF31}" destId="{17CBBCE4-D59F-4EE1-9F00-BC8D2F92F68A}" srcOrd="2" destOrd="0" parTransId="{C313D15A-97D7-4442-AC09-8D4CD2E1F514}" sibTransId="{4B6BA243-506A-428A-B834-40EA5205D4BA}"/>
    <dgm:cxn modelId="{7E5D10FA-DED6-4AEE-867C-FC1D628F9768}" type="presOf" srcId="{43165FA0-9D86-40E7-AACA-04ECF8F89172}" destId="{DC1D3580-E947-4834-99E5-A7A109F99B4A}" srcOrd="0" destOrd="0" presId="urn:microsoft.com/office/officeart/2005/8/layout/orgChart1"/>
    <dgm:cxn modelId="{63BEB525-3908-4DE7-95B2-DF3A3105862C}" srcId="{5F9E6701-7B18-45E9-9D31-C0950AFA8F94}" destId="{C44AB352-6140-496D-B9ED-A44FB79DC482}" srcOrd="0" destOrd="0" parTransId="{4BA6513E-0002-406C-BB8B-C951890545FB}" sibTransId="{2B2530FB-2D83-4668-89A8-1C64BBE28759}"/>
    <dgm:cxn modelId="{F5649443-7764-4333-B16C-8C9491BDB13E}" type="presOf" srcId="{27C21834-EB7A-4554-A0D1-55DD65F7BF8B}" destId="{431971B3-F1CE-42CF-9255-98F236BA9BF9}" srcOrd="1" destOrd="0" presId="urn:microsoft.com/office/officeart/2005/8/layout/orgChart1"/>
    <dgm:cxn modelId="{731FCCB1-882F-413D-B625-6085873BE94C}" type="presOf" srcId="{DA43DB86-6FB8-4319-8EA5-01E6F188EF31}" destId="{E1709F55-882D-4F9B-8634-FE4B879FB3C1}" srcOrd="0" destOrd="0" presId="urn:microsoft.com/office/officeart/2005/8/layout/orgChart1"/>
    <dgm:cxn modelId="{64C902B7-D3DD-43BF-BB57-84798624C706}" type="presOf" srcId="{A3F88CB8-3B17-44CF-8D73-457ACB88FCFD}" destId="{5AC4E530-99BB-4EC4-9C4F-637DA2880C7C}" srcOrd="0" destOrd="0" presId="urn:microsoft.com/office/officeart/2005/8/layout/orgChart1"/>
    <dgm:cxn modelId="{1A2A07BB-6C57-4026-A09B-812D1B69B26C}" srcId="{A3F88CB8-3B17-44CF-8D73-457ACB88FCFD}" destId="{9DE45428-FCB1-423A-864C-ECE26DB9C47E}" srcOrd="1" destOrd="0" parTransId="{D5417957-F2F1-4A6C-8B07-D00D041A0175}" sibTransId="{3B8E1DDA-8DBD-4084-903F-FBD16C1DD524}"/>
    <dgm:cxn modelId="{B4BDF1C3-8127-40AE-9AD4-BF82B749D2DA}" type="presOf" srcId="{BDA9BCF2-F3B6-4B92-B3B4-DE423195D096}" destId="{2376C107-6A2A-4080-B032-67440763C281}" srcOrd="0" destOrd="0" presId="urn:microsoft.com/office/officeart/2005/8/layout/orgChart1"/>
    <dgm:cxn modelId="{9B5FD249-8043-4C08-81B9-E425CBFC3432}" type="presOf" srcId="{17CBBCE4-D59F-4EE1-9F00-BC8D2F92F68A}" destId="{AC92E9E7-A2C1-4981-BAB7-E362C0394B8D}" srcOrd="0" destOrd="0" presId="urn:microsoft.com/office/officeart/2005/8/layout/orgChart1"/>
    <dgm:cxn modelId="{3CDE8348-B8B8-4C8B-AFB4-AE29081A3ECE}" type="presOf" srcId="{C44AB352-6140-496D-B9ED-A44FB79DC482}" destId="{9447D95E-5FB2-400A-8D13-0C1612967597}" srcOrd="0" destOrd="0" presId="urn:microsoft.com/office/officeart/2005/8/layout/orgChart1"/>
    <dgm:cxn modelId="{65A9CE57-D394-49ED-A9FC-19DF650343BD}" type="presParOf" srcId="{2376C107-6A2A-4080-B032-67440763C281}" destId="{E2E6A0A3-32B3-4721-A8ED-4EAF198DC294}" srcOrd="0" destOrd="0" presId="urn:microsoft.com/office/officeart/2005/8/layout/orgChart1"/>
    <dgm:cxn modelId="{E8B986B9-8367-4249-84A6-5559BAB79100}" type="presParOf" srcId="{E2E6A0A3-32B3-4721-A8ED-4EAF198DC294}" destId="{9338381A-76D1-42CE-9026-BD4427751D5F}" srcOrd="0" destOrd="0" presId="urn:microsoft.com/office/officeart/2005/8/layout/orgChart1"/>
    <dgm:cxn modelId="{1013F8DA-C7D1-4B0E-BCE6-3FE674A15C62}" type="presParOf" srcId="{9338381A-76D1-42CE-9026-BD4427751D5F}" destId="{8C56CEB6-5A96-4A8F-BF8E-BE52A31C7AB4}" srcOrd="0" destOrd="0" presId="urn:microsoft.com/office/officeart/2005/8/layout/orgChart1"/>
    <dgm:cxn modelId="{079DACCA-E7A0-4440-B234-FC90B7986DE5}" type="presParOf" srcId="{9338381A-76D1-42CE-9026-BD4427751D5F}" destId="{A6DB2C09-421B-43F8-AF70-207077217BE6}" srcOrd="1" destOrd="0" presId="urn:microsoft.com/office/officeart/2005/8/layout/orgChart1"/>
    <dgm:cxn modelId="{71DAA53E-6DEE-4B4A-9B44-32A7A3CE0ABB}" type="presParOf" srcId="{E2E6A0A3-32B3-4721-A8ED-4EAF198DC294}" destId="{BCCD6C46-9545-455F-B6BD-1172B909D3CA}" srcOrd="1" destOrd="0" presId="urn:microsoft.com/office/officeart/2005/8/layout/orgChart1"/>
    <dgm:cxn modelId="{FBCF3CFF-AF15-4D05-8076-EFDAE13C0B48}" type="presParOf" srcId="{E2E6A0A3-32B3-4721-A8ED-4EAF198DC294}" destId="{22B40E79-E776-40A1-A4D1-E8D276768E91}" srcOrd="2" destOrd="0" presId="urn:microsoft.com/office/officeart/2005/8/layout/orgChart1"/>
    <dgm:cxn modelId="{E8AA42D2-F030-4EB2-8A52-9DE84639B37D}" type="presParOf" srcId="{22B40E79-E776-40A1-A4D1-E8D276768E91}" destId="{80BF1187-5B37-4843-ACFC-14CDA47F836B}" srcOrd="0" destOrd="0" presId="urn:microsoft.com/office/officeart/2005/8/layout/orgChart1"/>
    <dgm:cxn modelId="{38896FD9-4AD9-4896-A1D2-ACFDD104B58D}" type="presParOf" srcId="{22B40E79-E776-40A1-A4D1-E8D276768E91}" destId="{F22BB1C0-711E-471E-A50B-FE2080C985A3}" srcOrd="1" destOrd="0" presId="urn:microsoft.com/office/officeart/2005/8/layout/orgChart1"/>
    <dgm:cxn modelId="{B613C77F-289A-4BF5-B95E-7F5004AAA2EC}" type="presParOf" srcId="{F22BB1C0-711E-471E-A50B-FE2080C985A3}" destId="{E0432936-7458-4347-B59D-8DA970A63F36}" srcOrd="0" destOrd="0" presId="urn:microsoft.com/office/officeart/2005/8/layout/orgChart1"/>
    <dgm:cxn modelId="{1B8D8A98-2FF7-467E-A74C-8EF5A698D9DE}" type="presParOf" srcId="{E0432936-7458-4347-B59D-8DA970A63F36}" destId="{5AC4E530-99BB-4EC4-9C4F-637DA2880C7C}" srcOrd="0" destOrd="0" presId="urn:microsoft.com/office/officeart/2005/8/layout/orgChart1"/>
    <dgm:cxn modelId="{6220B9E8-FE83-4A1B-812A-2016EE841230}" type="presParOf" srcId="{E0432936-7458-4347-B59D-8DA970A63F36}" destId="{846D9EED-2E0F-44EC-9B81-5235E9A9F795}" srcOrd="1" destOrd="0" presId="urn:microsoft.com/office/officeart/2005/8/layout/orgChart1"/>
    <dgm:cxn modelId="{17D4E7BC-AFA0-4B37-B03C-26C9B7F65E36}" type="presParOf" srcId="{F22BB1C0-711E-471E-A50B-FE2080C985A3}" destId="{115E464B-2847-4709-BF2A-53CA2D5A3AA0}" srcOrd="1" destOrd="0" presId="urn:microsoft.com/office/officeart/2005/8/layout/orgChart1"/>
    <dgm:cxn modelId="{7A766508-7725-45E7-A5E4-21F4C26BA698}" type="presParOf" srcId="{F22BB1C0-711E-471E-A50B-FE2080C985A3}" destId="{3BF4A45E-9B3C-4DD7-9D34-C78C01DA40E3}" srcOrd="2" destOrd="0" presId="urn:microsoft.com/office/officeart/2005/8/layout/orgChart1"/>
    <dgm:cxn modelId="{DB0D0415-5DB8-4B60-9122-056C099FD35A}" type="presParOf" srcId="{3BF4A45E-9B3C-4DD7-9D34-C78C01DA40E3}" destId="{966B698F-6138-4A69-81AA-DF521915E985}" srcOrd="0" destOrd="0" presId="urn:microsoft.com/office/officeart/2005/8/layout/orgChart1"/>
    <dgm:cxn modelId="{89F7BC50-91C9-45C6-987A-9B8C4D66A9B4}" type="presParOf" srcId="{3BF4A45E-9B3C-4DD7-9D34-C78C01DA40E3}" destId="{549B0F49-10B8-44FA-819D-6172E7C2CDA1}" srcOrd="1" destOrd="0" presId="urn:microsoft.com/office/officeart/2005/8/layout/orgChart1"/>
    <dgm:cxn modelId="{CB343492-0CC5-48FA-9C40-96655C62D3E0}" type="presParOf" srcId="{549B0F49-10B8-44FA-819D-6172E7C2CDA1}" destId="{31043B9B-DB60-41EA-BC6A-14FD06C25683}" srcOrd="0" destOrd="0" presId="urn:microsoft.com/office/officeart/2005/8/layout/orgChart1"/>
    <dgm:cxn modelId="{478D877B-0386-425E-A54D-6BD7E29E8B87}" type="presParOf" srcId="{31043B9B-DB60-41EA-BC6A-14FD06C25683}" destId="{B375F6B9-6814-429E-9D70-9BA2BC04F0B3}" srcOrd="0" destOrd="0" presId="urn:microsoft.com/office/officeart/2005/8/layout/orgChart1"/>
    <dgm:cxn modelId="{9CF5A237-BDA1-4F70-943A-1EC76656315D}" type="presParOf" srcId="{31043B9B-DB60-41EA-BC6A-14FD06C25683}" destId="{6CDE4F76-2558-4C2A-8DC5-BB226A692B66}" srcOrd="1" destOrd="0" presId="urn:microsoft.com/office/officeart/2005/8/layout/orgChart1"/>
    <dgm:cxn modelId="{A29EEFB2-642F-4FD4-9DF6-1F7EEA72B3C1}" type="presParOf" srcId="{549B0F49-10B8-44FA-819D-6172E7C2CDA1}" destId="{5A2642E7-E523-4852-9A8A-78D1893E5D5A}" srcOrd="1" destOrd="0" presId="urn:microsoft.com/office/officeart/2005/8/layout/orgChart1"/>
    <dgm:cxn modelId="{4F9110C3-1896-4F71-A21B-60082EC132AF}" type="presParOf" srcId="{549B0F49-10B8-44FA-819D-6172E7C2CDA1}" destId="{EFD4DB52-DF7A-4217-9EAC-78B0FEE7C748}" srcOrd="2" destOrd="0" presId="urn:microsoft.com/office/officeart/2005/8/layout/orgChart1"/>
    <dgm:cxn modelId="{E7C101B0-D3F2-4B5D-B45E-CB9BFF8D2A3D}" type="presParOf" srcId="{3BF4A45E-9B3C-4DD7-9D34-C78C01DA40E3}" destId="{C4B8FD93-A3BF-442D-8C57-F3EDFD9CA897}" srcOrd="2" destOrd="0" presId="urn:microsoft.com/office/officeart/2005/8/layout/orgChart1"/>
    <dgm:cxn modelId="{54B6FE73-A6C3-441A-B20E-19BDBC12BC1C}" type="presParOf" srcId="{3BF4A45E-9B3C-4DD7-9D34-C78C01DA40E3}" destId="{61B030CA-8D37-4B46-82BE-9041E1AA5FC4}" srcOrd="3" destOrd="0" presId="urn:microsoft.com/office/officeart/2005/8/layout/orgChart1"/>
    <dgm:cxn modelId="{3599C84B-FD7B-489C-9535-335BE22D81B6}" type="presParOf" srcId="{61B030CA-8D37-4B46-82BE-9041E1AA5FC4}" destId="{34582244-D46B-4B8B-9E14-4DD6EA63C665}" srcOrd="0" destOrd="0" presId="urn:microsoft.com/office/officeart/2005/8/layout/orgChart1"/>
    <dgm:cxn modelId="{BBD38395-08D0-4316-B0FA-F35CC8EFFA69}" type="presParOf" srcId="{34582244-D46B-4B8B-9E14-4DD6EA63C665}" destId="{CAF3CDA5-3318-4B27-9416-8BA2D2FA8F93}" srcOrd="0" destOrd="0" presId="urn:microsoft.com/office/officeart/2005/8/layout/orgChart1"/>
    <dgm:cxn modelId="{1C5579F6-F000-484D-A33C-6658316C625A}" type="presParOf" srcId="{34582244-D46B-4B8B-9E14-4DD6EA63C665}" destId="{16ADD7DD-09DA-4A5B-895F-C0A4E7AC9EA6}" srcOrd="1" destOrd="0" presId="urn:microsoft.com/office/officeart/2005/8/layout/orgChart1"/>
    <dgm:cxn modelId="{F8559281-5864-43B4-9CD1-E49241C873F1}" type="presParOf" srcId="{61B030CA-8D37-4B46-82BE-9041E1AA5FC4}" destId="{36864F7B-0E3D-4980-90C8-3AE98742A0BD}" srcOrd="1" destOrd="0" presId="urn:microsoft.com/office/officeart/2005/8/layout/orgChart1"/>
    <dgm:cxn modelId="{F83E78EA-676E-45A0-871C-C07E741679F3}" type="presParOf" srcId="{61B030CA-8D37-4B46-82BE-9041E1AA5FC4}" destId="{4C3CEC2E-B887-4356-8BF8-4D83B83EC296}" srcOrd="2" destOrd="0" presId="urn:microsoft.com/office/officeart/2005/8/layout/orgChart1"/>
    <dgm:cxn modelId="{33D1E308-1FF0-4F6E-9BCB-A6FB4255508B}" type="presParOf" srcId="{22B40E79-E776-40A1-A4D1-E8D276768E91}" destId="{E9B89E87-A6A8-4720-AA23-295F9AC8EA80}" srcOrd="2" destOrd="0" presId="urn:microsoft.com/office/officeart/2005/8/layout/orgChart1"/>
    <dgm:cxn modelId="{1EC143D0-75A2-4EDC-97E5-CE5CD3F01D3F}" type="presParOf" srcId="{22B40E79-E776-40A1-A4D1-E8D276768E91}" destId="{401F9A73-E0A3-4641-A864-722749EB7F72}" srcOrd="3" destOrd="0" presId="urn:microsoft.com/office/officeart/2005/8/layout/orgChart1"/>
    <dgm:cxn modelId="{4E391001-1071-4AED-A05F-C5C2E9DCD5C7}" type="presParOf" srcId="{401F9A73-E0A3-4641-A864-722749EB7F72}" destId="{D7B0CBB8-8B02-46E9-83C7-8EB3EF817C3D}" srcOrd="0" destOrd="0" presId="urn:microsoft.com/office/officeart/2005/8/layout/orgChart1"/>
    <dgm:cxn modelId="{F47A9E5B-9522-4B92-A2C0-47943CD5C732}" type="presParOf" srcId="{D7B0CBB8-8B02-46E9-83C7-8EB3EF817C3D}" destId="{CAB793FA-F1A4-4164-BD32-0AF29493356C}" srcOrd="0" destOrd="0" presId="urn:microsoft.com/office/officeart/2005/8/layout/orgChart1"/>
    <dgm:cxn modelId="{F196831E-A174-4E3C-BD9F-2D82C0A76573}" type="presParOf" srcId="{D7B0CBB8-8B02-46E9-83C7-8EB3EF817C3D}" destId="{7A831365-DFF4-4C86-AFAF-FC02526D339D}" srcOrd="1" destOrd="0" presId="urn:microsoft.com/office/officeart/2005/8/layout/orgChart1"/>
    <dgm:cxn modelId="{A2C27BC6-7C97-4B7E-84E5-0F62801A01F9}" type="presParOf" srcId="{401F9A73-E0A3-4641-A864-722749EB7F72}" destId="{AFDB2C2C-7B54-43E6-923E-AFFDA3057D47}" srcOrd="1" destOrd="0" presId="urn:microsoft.com/office/officeart/2005/8/layout/orgChart1"/>
    <dgm:cxn modelId="{8B4C67C7-80F4-4EF0-B84E-3D310C698CCD}" type="presParOf" srcId="{401F9A73-E0A3-4641-A864-722749EB7F72}" destId="{732B7452-6749-4533-8E32-F397862BCD07}" srcOrd="2" destOrd="0" presId="urn:microsoft.com/office/officeart/2005/8/layout/orgChart1"/>
    <dgm:cxn modelId="{919B7903-9CEE-48FC-91C1-2D7DF34DD04C}" type="presParOf" srcId="{732B7452-6749-4533-8E32-F397862BCD07}" destId="{9754A952-B891-4A1E-B438-944234FE663F}" srcOrd="0" destOrd="0" presId="urn:microsoft.com/office/officeart/2005/8/layout/orgChart1"/>
    <dgm:cxn modelId="{7EA12243-4825-44B9-9ED0-45D944499141}" type="presParOf" srcId="{732B7452-6749-4533-8E32-F397862BCD07}" destId="{3A8B35FE-3603-4F0D-92A6-704ACF9850C1}" srcOrd="1" destOrd="0" presId="urn:microsoft.com/office/officeart/2005/8/layout/orgChart1"/>
    <dgm:cxn modelId="{442B0BBC-3E46-42C3-B7D1-D228B97E9875}" type="presParOf" srcId="{3A8B35FE-3603-4F0D-92A6-704ACF9850C1}" destId="{03CD58AF-ECE1-4118-B3C4-3E1F6F3E103C}" srcOrd="0" destOrd="0" presId="urn:microsoft.com/office/officeart/2005/8/layout/orgChart1"/>
    <dgm:cxn modelId="{AAF589B1-CD90-425E-BCDB-F84028654848}" type="presParOf" srcId="{03CD58AF-ECE1-4118-B3C4-3E1F6F3E103C}" destId="{9447D95E-5FB2-400A-8D13-0C1612967597}" srcOrd="0" destOrd="0" presId="urn:microsoft.com/office/officeart/2005/8/layout/orgChart1"/>
    <dgm:cxn modelId="{7BEE90B5-0BC8-44E4-816F-D5574437EEBA}" type="presParOf" srcId="{03CD58AF-ECE1-4118-B3C4-3E1F6F3E103C}" destId="{3114F1DA-1D0A-4383-94CE-B5D245CD3C56}" srcOrd="1" destOrd="0" presId="urn:microsoft.com/office/officeart/2005/8/layout/orgChart1"/>
    <dgm:cxn modelId="{EA8E27E3-F16D-42DA-BE21-50A0D7102AD4}" type="presParOf" srcId="{3A8B35FE-3603-4F0D-92A6-704ACF9850C1}" destId="{25998C91-57D4-44C2-8BF5-69D09B5D2FDF}" srcOrd="1" destOrd="0" presId="urn:microsoft.com/office/officeart/2005/8/layout/orgChart1"/>
    <dgm:cxn modelId="{F9A86C59-DF69-48BA-ADEA-9E9673576F7C}" type="presParOf" srcId="{3A8B35FE-3603-4F0D-92A6-704ACF9850C1}" destId="{931C812F-97D5-48A6-AE7B-0F772FD869D3}" srcOrd="2" destOrd="0" presId="urn:microsoft.com/office/officeart/2005/8/layout/orgChart1"/>
    <dgm:cxn modelId="{AD7B410C-3A5B-4370-95EA-179F7C8BF452}" type="presParOf" srcId="{931C812F-97D5-48A6-AE7B-0F772FD869D3}" destId="{23AF1DA5-AC9E-4FCD-9483-705093D45794}" srcOrd="0" destOrd="0" presId="urn:microsoft.com/office/officeart/2005/8/layout/orgChart1"/>
    <dgm:cxn modelId="{1E9937C8-6AF2-4EFA-86FD-2771E9C9B96F}" type="presParOf" srcId="{931C812F-97D5-48A6-AE7B-0F772FD869D3}" destId="{6E893EE9-228F-45DF-8D63-1695554B5886}" srcOrd="1" destOrd="0" presId="urn:microsoft.com/office/officeart/2005/8/layout/orgChart1"/>
    <dgm:cxn modelId="{53045A6A-456B-4AFC-AAB9-D4256418A8CB}" type="presParOf" srcId="{6E893EE9-228F-45DF-8D63-1695554B5886}" destId="{CBF9EAF4-6655-4EBC-9D67-392FA38969F2}" srcOrd="0" destOrd="0" presId="urn:microsoft.com/office/officeart/2005/8/layout/orgChart1"/>
    <dgm:cxn modelId="{A9C54511-031D-4329-BE47-2669CE647A50}" type="presParOf" srcId="{CBF9EAF4-6655-4EBC-9D67-392FA38969F2}" destId="{0299AF41-D00E-4FCB-9C0B-04760D9A7620}" srcOrd="0" destOrd="0" presId="urn:microsoft.com/office/officeart/2005/8/layout/orgChart1"/>
    <dgm:cxn modelId="{04173D0C-ADA0-4F5C-9BFF-BBB264B55B94}" type="presParOf" srcId="{CBF9EAF4-6655-4EBC-9D67-392FA38969F2}" destId="{431971B3-F1CE-42CF-9255-98F236BA9BF9}" srcOrd="1" destOrd="0" presId="urn:microsoft.com/office/officeart/2005/8/layout/orgChart1"/>
    <dgm:cxn modelId="{C8F28F27-FAA0-4439-BA85-34B672BB55DC}" type="presParOf" srcId="{6E893EE9-228F-45DF-8D63-1695554B5886}" destId="{9EE37B48-6AE6-4440-8643-7951BDB9CA2C}" srcOrd="1" destOrd="0" presId="urn:microsoft.com/office/officeart/2005/8/layout/orgChart1"/>
    <dgm:cxn modelId="{FBCDEC63-DA94-4CE1-A721-7889A64751E3}" type="presParOf" srcId="{6E893EE9-228F-45DF-8D63-1695554B5886}" destId="{7D17EB96-95BA-4D88-B19F-F5CBE4436DBD}" srcOrd="2" destOrd="0" presId="urn:microsoft.com/office/officeart/2005/8/layout/orgChart1"/>
    <dgm:cxn modelId="{CCBD21E5-FC0E-4DBC-92F4-B2ABEF4F3273}" type="presParOf" srcId="{931C812F-97D5-48A6-AE7B-0F772FD869D3}" destId="{1BDAE399-4C2B-489F-8B19-038DA896554C}" srcOrd="2" destOrd="0" presId="urn:microsoft.com/office/officeart/2005/8/layout/orgChart1"/>
    <dgm:cxn modelId="{CAFAAB0A-82F9-43A8-8058-45702B4C409C}" type="presParOf" srcId="{931C812F-97D5-48A6-AE7B-0F772FD869D3}" destId="{A5854574-27A7-4A63-8D0E-82B3EE9A39E7}" srcOrd="3" destOrd="0" presId="urn:microsoft.com/office/officeart/2005/8/layout/orgChart1"/>
    <dgm:cxn modelId="{6C9FD739-7DC7-4AE2-B40B-E880C5D37E63}" type="presParOf" srcId="{A5854574-27A7-4A63-8D0E-82B3EE9A39E7}" destId="{8B023BAA-300E-4C24-8D89-BFD0BC4E18C1}" srcOrd="0" destOrd="0" presId="urn:microsoft.com/office/officeart/2005/8/layout/orgChart1"/>
    <dgm:cxn modelId="{FBA5E1A9-52AF-4C1F-877F-3B69F486E747}" type="presParOf" srcId="{8B023BAA-300E-4C24-8D89-BFD0BC4E18C1}" destId="{623A9C15-962A-4C7A-ACE2-B6C85BF873B9}" srcOrd="0" destOrd="0" presId="urn:microsoft.com/office/officeart/2005/8/layout/orgChart1"/>
    <dgm:cxn modelId="{39EC4800-77B3-4CE4-B0E1-E5648574D2C1}" type="presParOf" srcId="{8B023BAA-300E-4C24-8D89-BFD0BC4E18C1}" destId="{610028D2-14B2-4EEC-A062-AE09BC785529}" srcOrd="1" destOrd="0" presId="urn:microsoft.com/office/officeart/2005/8/layout/orgChart1"/>
    <dgm:cxn modelId="{BAFDC87E-0E60-455A-AD76-E853050E21A2}" type="presParOf" srcId="{A5854574-27A7-4A63-8D0E-82B3EE9A39E7}" destId="{1EAA21B7-A0CA-4F6F-84A6-4150CF368DDF}" srcOrd="1" destOrd="0" presId="urn:microsoft.com/office/officeart/2005/8/layout/orgChart1"/>
    <dgm:cxn modelId="{33C6803F-093A-4B9B-8970-940E95BE6344}" type="presParOf" srcId="{A5854574-27A7-4A63-8D0E-82B3EE9A39E7}" destId="{14059DEE-2FF7-4C77-BBF5-A71865B20F42}" srcOrd="2" destOrd="0" presId="urn:microsoft.com/office/officeart/2005/8/layout/orgChart1"/>
    <dgm:cxn modelId="{9E5E22D0-4756-4374-BA2B-3629732152D5}" type="presParOf" srcId="{22B40E79-E776-40A1-A4D1-E8D276768E91}" destId="{C560447A-85C0-4091-8657-97E284046D87}" srcOrd="4" destOrd="0" presId="urn:microsoft.com/office/officeart/2005/8/layout/orgChart1"/>
    <dgm:cxn modelId="{C32AABD0-27D4-48CD-BD0F-558196B13D19}" type="presParOf" srcId="{22B40E79-E776-40A1-A4D1-E8D276768E91}" destId="{E8FD2527-03B9-4B4F-A4C3-E58083D34B67}" srcOrd="5" destOrd="0" presId="urn:microsoft.com/office/officeart/2005/8/layout/orgChart1"/>
    <dgm:cxn modelId="{83B5804A-36CE-4B1F-B691-FC62342993BE}" type="presParOf" srcId="{E8FD2527-03B9-4B4F-A4C3-E58083D34B67}" destId="{3E47E388-9C85-4454-8EAA-4AAC2D14EE67}" srcOrd="0" destOrd="0" presId="urn:microsoft.com/office/officeart/2005/8/layout/orgChart1"/>
    <dgm:cxn modelId="{A5181CDC-77F1-4D9E-927B-334E38EC21AD}" type="presParOf" srcId="{3E47E388-9C85-4454-8EAA-4AAC2D14EE67}" destId="{E1709F55-882D-4F9B-8634-FE4B879FB3C1}" srcOrd="0" destOrd="0" presId="urn:microsoft.com/office/officeart/2005/8/layout/orgChart1"/>
    <dgm:cxn modelId="{9A905BB8-9B0A-46D4-A8A9-0EA511673A14}" type="presParOf" srcId="{3E47E388-9C85-4454-8EAA-4AAC2D14EE67}" destId="{D540A2D0-A794-4121-AE23-89E185931857}" srcOrd="1" destOrd="0" presId="urn:microsoft.com/office/officeart/2005/8/layout/orgChart1"/>
    <dgm:cxn modelId="{A948827B-FCD2-446E-BD75-D2B47F939AA1}" type="presParOf" srcId="{E8FD2527-03B9-4B4F-A4C3-E58083D34B67}" destId="{65C790FC-E2E6-466D-8E0F-ED0ED22DF4DC}" srcOrd="1" destOrd="0" presId="urn:microsoft.com/office/officeart/2005/8/layout/orgChart1"/>
    <dgm:cxn modelId="{F04FCF45-E519-43D7-BF41-6411CDE5EE98}" type="presParOf" srcId="{E8FD2527-03B9-4B4F-A4C3-E58083D34B67}" destId="{5103C1E1-6E29-4619-9065-E6F469D4882C}" srcOrd="2" destOrd="0" presId="urn:microsoft.com/office/officeart/2005/8/layout/orgChart1"/>
    <dgm:cxn modelId="{34DDFDEA-AAE1-4AF2-A9B4-8C867254E1C4}" type="presParOf" srcId="{5103C1E1-6E29-4619-9065-E6F469D4882C}" destId="{3FD28BB9-CFE0-4F43-9FF1-148E8BF11E19}" srcOrd="0" destOrd="0" presId="urn:microsoft.com/office/officeart/2005/8/layout/orgChart1"/>
    <dgm:cxn modelId="{1E94E4D7-CE26-4759-ACFD-7B8D051CA614}" type="presParOf" srcId="{5103C1E1-6E29-4619-9065-E6F469D4882C}" destId="{4A3447AC-1CE8-43E6-A591-ED83B0A991AF}" srcOrd="1" destOrd="0" presId="urn:microsoft.com/office/officeart/2005/8/layout/orgChart1"/>
    <dgm:cxn modelId="{DBEE5C4D-A452-4ABC-8F75-8EED8D846197}" type="presParOf" srcId="{4A3447AC-1CE8-43E6-A591-ED83B0A991AF}" destId="{BFEEB315-F576-4D26-B1C1-1FA1744BED1D}" srcOrd="0" destOrd="0" presId="urn:microsoft.com/office/officeart/2005/8/layout/orgChart1"/>
    <dgm:cxn modelId="{BA53D6C4-4F2D-47AD-9A9B-A0D43137EFF0}" type="presParOf" srcId="{BFEEB315-F576-4D26-B1C1-1FA1744BED1D}" destId="{BF47236C-ADDC-4AC6-8EB3-78CEE2E7FF6D}" srcOrd="0" destOrd="0" presId="urn:microsoft.com/office/officeart/2005/8/layout/orgChart1"/>
    <dgm:cxn modelId="{39F2B11A-1359-47CC-8911-D9353709C482}" type="presParOf" srcId="{BFEEB315-F576-4D26-B1C1-1FA1744BED1D}" destId="{83C7FA24-F5F7-484B-AFB3-E691848945D5}" srcOrd="1" destOrd="0" presId="urn:microsoft.com/office/officeart/2005/8/layout/orgChart1"/>
    <dgm:cxn modelId="{83A3516F-34CD-4697-B5E8-DB4DE10DCF6E}" type="presParOf" srcId="{4A3447AC-1CE8-43E6-A591-ED83B0A991AF}" destId="{4988F081-0D51-40A7-BBFB-394F6301CD14}" srcOrd="1" destOrd="0" presId="urn:microsoft.com/office/officeart/2005/8/layout/orgChart1"/>
    <dgm:cxn modelId="{65F67F79-88CF-4099-B985-4FD68AC8550F}" type="presParOf" srcId="{4A3447AC-1CE8-43E6-A591-ED83B0A991AF}" destId="{FE779812-EB1F-4834-9ED7-1F70AD4C7D58}" srcOrd="2" destOrd="0" presId="urn:microsoft.com/office/officeart/2005/8/layout/orgChart1"/>
    <dgm:cxn modelId="{0CA93AEB-C587-4D78-AD13-0E1E27E435DD}" type="presParOf" srcId="{5103C1E1-6E29-4619-9065-E6F469D4882C}" destId="{DC1D3580-E947-4834-99E5-A7A109F99B4A}" srcOrd="2" destOrd="0" presId="urn:microsoft.com/office/officeart/2005/8/layout/orgChart1"/>
    <dgm:cxn modelId="{E09D845A-6011-4287-8545-7910FEDE8239}" type="presParOf" srcId="{5103C1E1-6E29-4619-9065-E6F469D4882C}" destId="{A4EC9B0A-3B99-4BA1-A195-2DE62D394755}" srcOrd="3" destOrd="0" presId="urn:microsoft.com/office/officeart/2005/8/layout/orgChart1"/>
    <dgm:cxn modelId="{654442CD-C668-4202-93A0-9E554DDA88AA}" type="presParOf" srcId="{A4EC9B0A-3B99-4BA1-A195-2DE62D394755}" destId="{28B836BD-9DA8-499E-9F17-BB38A18AA7CD}" srcOrd="0" destOrd="0" presId="urn:microsoft.com/office/officeart/2005/8/layout/orgChart1"/>
    <dgm:cxn modelId="{F2E7FE2A-1972-4DF9-80EC-0AB766AA3732}" type="presParOf" srcId="{28B836BD-9DA8-499E-9F17-BB38A18AA7CD}" destId="{1271A29E-3737-441C-9B33-98C88028D4DF}" srcOrd="0" destOrd="0" presId="urn:microsoft.com/office/officeart/2005/8/layout/orgChart1"/>
    <dgm:cxn modelId="{490C4623-30F4-4C0A-A48A-F6380C8B3740}" type="presParOf" srcId="{28B836BD-9DA8-499E-9F17-BB38A18AA7CD}" destId="{6F75DF0B-1A01-48AA-B164-9BB5959294C7}" srcOrd="1" destOrd="0" presId="urn:microsoft.com/office/officeart/2005/8/layout/orgChart1"/>
    <dgm:cxn modelId="{C4606B6C-DF3B-4D77-8067-35B531FF9F92}" type="presParOf" srcId="{A4EC9B0A-3B99-4BA1-A195-2DE62D394755}" destId="{F9B7174D-6279-4DC0-BC98-431E24E54848}" srcOrd="1" destOrd="0" presId="urn:microsoft.com/office/officeart/2005/8/layout/orgChart1"/>
    <dgm:cxn modelId="{85B546FC-CE1C-4780-9EF1-AF072E993FF4}" type="presParOf" srcId="{A4EC9B0A-3B99-4BA1-A195-2DE62D394755}" destId="{9917C646-3219-47DD-9D60-3DCF4E50D10F}" srcOrd="2" destOrd="0" presId="urn:microsoft.com/office/officeart/2005/8/layout/orgChart1"/>
    <dgm:cxn modelId="{BA2C6730-ED2E-4C74-914F-04A73F343682}" type="presParOf" srcId="{5103C1E1-6E29-4619-9065-E6F469D4882C}" destId="{F5084405-C533-4C7C-A447-C5A0DA87D2F6}" srcOrd="4" destOrd="0" presId="urn:microsoft.com/office/officeart/2005/8/layout/orgChart1"/>
    <dgm:cxn modelId="{CF12C670-16DF-4B98-83F3-955D557107DB}" type="presParOf" srcId="{5103C1E1-6E29-4619-9065-E6F469D4882C}" destId="{585573D7-10FF-4508-AE6D-67CD2DEB6F1A}" srcOrd="5" destOrd="0" presId="urn:microsoft.com/office/officeart/2005/8/layout/orgChart1"/>
    <dgm:cxn modelId="{9633F5A5-465E-4A1A-BEE3-21933F466661}" type="presParOf" srcId="{585573D7-10FF-4508-AE6D-67CD2DEB6F1A}" destId="{5E818D2D-9BB0-4176-B177-3E347F09827E}" srcOrd="0" destOrd="0" presId="urn:microsoft.com/office/officeart/2005/8/layout/orgChart1"/>
    <dgm:cxn modelId="{659D37E9-0F55-43DF-A38C-D2D8FFAE6440}" type="presParOf" srcId="{5E818D2D-9BB0-4176-B177-3E347F09827E}" destId="{AC92E9E7-A2C1-4981-BAB7-E362C0394B8D}" srcOrd="0" destOrd="0" presId="urn:microsoft.com/office/officeart/2005/8/layout/orgChart1"/>
    <dgm:cxn modelId="{528E4B2F-CAF8-48C6-AD6B-DC11E26B9100}" type="presParOf" srcId="{5E818D2D-9BB0-4176-B177-3E347F09827E}" destId="{3C7A22F1-0BD4-47A6-9E45-07231AAAF1E8}" srcOrd="1" destOrd="0" presId="urn:microsoft.com/office/officeart/2005/8/layout/orgChart1"/>
    <dgm:cxn modelId="{A7DA35C6-5B78-4E43-9D0C-A370D9EBDB2F}" type="presParOf" srcId="{585573D7-10FF-4508-AE6D-67CD2DEB6F1A}" destId="{3FF486AA-E26A-41A0-94DC-DE9C0C21EDB9}" srcOrd="1" destOrd="0" presId="urn:microsoft.com/office/officeart/2005/8/layout/orgChart1"/>
    <dgm:cxn modelId="{571BB7D6-F8CD-4D72-A45E-46C88F4F5094}" type="presParOf" srcId="{585573D7-10FF-4508-AE6D-67CD2DEB6F1A}" destId="{19BA89A0-D79B-44FB-9823-333B08DF46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F3AC8-CAFA-49CF-9797-F605EAFFBDC9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8A846B-E700-4ECA-9F3A-9A0C47391D63}">
      <dgm:prSet phldrT="[Text]"/>
      <dgm:spPr/>
      <dgm:t>
        <a:bodyPr/>
        <a:lstStyle/>
        <a:p>
          <a:r>
            <a:rPr lang="en-US"/>
            <a:t>Requirements</a:t>
          </a:r>
        </a:p>
      </dgm:t>
    </dgm:pt>
    <dgm:pt modelId="{B7A896A9-3649-4F26-9BD3-AB70F2CF084D}" type="parTrans" cxnId="{0A1CAC22-31DE-4058-B68B-0A7CAF7D40C5}">
      <dgm:prSet/>
      <dgm:spPr/>
      <dgm:t>
        <a:bodyPr/>
        <a:lstStyle/>
        <a:p>
          <a:endParaRPr lang="en-US"/>
        </a:p>
      </dgm:t>
    </dgm:pt>
    <dgm:pt modelId="{761EF6E5-3FBE-4081-AF24-76325E3995CB}" type="sibTrans" cxnId="{0A1CAC22-31DE-4058-B68B-0A7CAF7D40C5}">
      <dgm:prSet/>
      <dgm:spPr/>
      <dgm:t>
        <a:bodyPr/>
        <a:lstStyle/>
        <a:p>
          <a:endParaRPr lang="en-US"/>
        </a:p>
      </dgm:t>
    </dgm:pt>
    <dgm:pt modelId="{99E939DB-1DA7-45A8-8534-1D178DD10E5A}">
      <dgm:prSet phldrT="[Text]"/>
      <dgm:spPr/>
      <dgm:t>
        <a:bodyPr/>
        <a:lstStyle/>
        <a:p>
          <a:r>
            <a:rPr lang="en-US"/>
            <a:t>Design</a:t>
          </a:r>
        </a:p>
      </dgm:t>
    </dgm:pt>
    <dgm:pt modelId="{A58B1B4E-DE03-4642-AE9B-897E6202F366}" type="parTrans" cxnId="{C24FCDBF-04DA-46B2-860F-6FD8992AF7DF}">
      <dgm:prSet/>
      <dgm:spPr/>
      <dgm:t>
        <a:bodyPr/>
        <a:lstStyle/>
        <a:p>
          <a:endParaRPr lang="en-US"/>
        </a:p>
      </dgm:t>
    </dgm:pt>
    <dgm:pt modelId="{7A0E5D48-DA22-4794-A278-E85E87F29DA5}" type="sibTrans" cxnId="{C24FCDBF-04DA-46B2-860F-6FD8992AF7DF}">
      <dgm:prSet/>
      <dgm:spPr/>
      <dgm:t>
        <a:bodyPr/>
        <a:lstStyle/>
        <a:p>
          <a:endParaRPr lang="en-US"/>
        </a:p>
      </dgm:t>
    </dgm:pt>
    <dgm:pt modelId="{FF62465D-6B9B-48B5-94B5-9E024A452366}">
      <dgm:prSet phldrT="[Text]"/>
      <dgm:spPr/>
      <dgm:t>
        <a:bodyPr/>
        <a:lstStyle/>
        <a:p>
          <a:r>
            <a:rPr lang="en-US"/>
            <a:t>Implementation</a:t>
          </a:r>
        </a:p>
      </dgm:t>
    </dgm:pt>
    <dgm:pt modelId="{DA1462E8-3BC3-4DCB-A00B-9DBB8D19DBCC}" type="parTrans" cxnId="{48D89825-0B5D-4E5C-B8AD-6260015C919F}">
      <dgm:prSet/>
      <dgm:spPr/>
      <dgm:t>
        <a:bodyPr/>
        <a:lstStyle/>
        <a:p>
          <a:endParaRPr lang="en-US"/>
        </a:p>
      </dgm:t>
    </dgm:pt>
    <dgm:pt modelId="{0D118A52-1F73-451C-A86E-83A075250F8D}" type="sibTrans" cxnId="{48D89825-0B5D-4E5C-B8AD-6260015C919F}">
      <dgm:prSet/>
      <dgm:spPr/>
      <dgm:t>
        <a:bodyPr/>
        <a:lstStyle/>
        <a:p>
          <a:endParaRPr lang="en-US"/>
        </a:p>
      </dgm:t>
    </dgm:pt>
    <dgm:pt modelId="{E74E05F1-A4AD-4CB0-B3D2-67FE7DA991C5}">
      <dgm:prSet/>
      <dgm:spPr/>
      <dgm:t>
        <a:bodyPr/>
        <a:lstStyle/>
        <a:p>
          <a:r>
            <a:rPr lang="en-US"/>
            <a:t>Verification</a:t>
          </a:r>
        </a:p>
      </dgm:t>
    </dgm:pt>
    <dgm:pt modelId="{563B2DB6-1F70-43CA-8790-B44FA2E30EAD}" type="parTrans" cxnId="{8200DE3D-8679-41FE-876F-20835C935197}">
      <dgm:prSet/>
      <dgm:spPr/>
      <dgm:t>
        <a:bodyPr/>
        <a:lstStyle/>
        <a:p>
          <a:endParaRPr lang="en-US"/>
        </a:p>
      </dgm:t>
    </dgm:pt>
    <dgm:pt modelId="{ED9FFB38-66C9-40F2-9A3C-1FA8D42A5045}" type="sibTrans" cxnId="{8200DE3D-8679-41FE-876F-20835C935197}">
      <dgm:prSet/>
      <dgm:spPr/>
      <dgm:t>
        <a:bodyPr/>
        <a:lstStyle/>
        <a:p>
          <a:endParaRPr lang="en-US"/>
        </a:p>
      </dgm:t>
    </dgm:pt>
    <dgm:pt modelId="{653766E0-60E9-4625-B821-70E3A768173F}">
      <dgm:prSet/>
      <dgm:spPr/>
      <dgm:t>
        <a:bodyPr/>
        <a:lstStyle/>
        <a:p>
          <a:r>
            <a:rPr lang="en-US"/>
            <a:t>Maintenance</a:t>
          </a:r>
        </a:p>
      </dgm:t>
    </dgm:pt>
    <dgm:pt modelId="{E81638A4-C5D0-478C-9FDC-6F931EDA95ED}" type="parTrans" cxnId="{56E66A2E-C41D-475D-B2DD-F42EC9EE3701}">
      <dgm:prSet/>
      <dgm:spPr/>
      <dgm:t>
        <a:bodyPr/>
        <a:lstStyle/>
        <a:p>
          <a:endParaRPr lang="en-US"/>
        </a:p>
      </dgm:t>
    </dgm:pt>
    <dgm:pt modelId="{D8D81D28-10E7-48B4-BA68-E3190DD0C692}" type="sibTrans" cxnId="{56E66A2E-C41D-475D-B2DD-F42EC9EE3701}">
      <dgm:prSet/>
      <dgm:spPr/>
      <dgm:t>
        <a:bodyPr/>
        <a:lstStyle/>
        <a:p>
          <a:endParaRPr lang="en-US"/>
        </a:p>
      </dgm:t>
    </dgm:pt>
    <dgm:pt modelId="{E35D9BEE-85D7-464F-B752-3E66D39F0439}" type="pres">
      <dgm:prSet presAssocID="{9F9F3AC8-CAFA-49CF-9797-F605EAFFBDC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B3786AA-94E1-4022-BD4E-18B40E011A0F}" type="pres">
      <dgm:prSet presAssocID="{3D8A846B-E700-4ECA-9F3A-9A0C47391D63}" presName="composite" presStyleCnt="0"/>
      <dgm:spPr/>
      <dgm:t>
        <a:bodyPr/>
        <a:lstStyle/>
        <a:p>
          <a:endParaRPr lang="en-US"/>
        </a:p>
      </dgm:t>
    </dgm:pt>
    <dgm:pt modelId="{FE724AC9-46EC-4837-89D5-5830C681D63B}" type="pres">
      <dgm:prSet presAssocID="{3D8A846B-E700-4ECA-9F3A-9A0C47391D63}" presName="bentUpArrow1" presStyleLbl="alignImgPlace1" presStyleIdx="0" presStyleCnt="4"/>
      <dgm:spPr/>
      <dgm:t>
        <a:bodyPr/>
        <a:lstStyle/>
        <a:p>
          <a:endParaRPr lang="en-US"/>
        </a:p>
      </dgm:t>
    </dgm:pt>
    <dgm:pt modelId="{B1E6ECD6-74C6-4D6E-A4EA-F7A291E904DE}" type="pres">
      <dgm:prSet presAssocID="{3D8A846B-E700-4ECA-9F3A-9A0C47391D6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10898-69C1-4426-8A2E-7D7147F18B10}" type="pres">
      <dgm:prSet presAssocID="{3D8A846B-E700-4ECA-9F3A-9A0C47391D6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4185A-936C-4BAB-9F26-E5534FDD66D1}" type="pres">
      <dgm:prSet presAssocID="{761EF6E5-3FBE-4081-AF24-76325E3995CB}" presName="sibTrans" presStyleCnt="0"/>
      <dgm:spPr/>
      <dgm:t>
        <a:bodyPr/>
        <a:lstStyle/>
        <a:p>
          <a:endParaRPr lang="en-US"/>
        </a:p>
      </dgm:t>
    </dgm:pt>
    <dgm:pt modelId="{DCB0E2C1-9CDE-4E53-BA65-1EED78930FDD}" type="pres">
      <dgm:prSet presAssocID="{99E939DB-1DA7-45A8-8534-1D178DD10E5A}" presName="composite" presStyleCnt="0"/>
      <dgm:spPr/>
      <dgm:t>
        <a:bodyPr/>
        <a:lstStyle/>
        <a:p>
          <a:endParaRPr lang="en-US"/>
        </a:p>
      </dgm:t>
    </dgm:pt>
    <dgm:pt modelId="{86DBAC92-66C2-4249-9B72-39BDDE06D164}" type="pres">
      <dgm:prSet presAssocID="{99E939DB-1DA7-45A8-8534-1D178DD10E5A}" presName="bentUpArrow1" presStyleLbl="alignImgPlace1" presStyleIdx="1" presStyleCnt="4"/>
      <dgm:spPr/>
      <dgm:t>
        <a:bodyPr/>
        <a:lstStyle/>
        <a:p>
          <a:endParaRPr lang="en-US"/>
        </a:p>
      </dgm:t>
    </dgm:pt>
    <dgm:pt modelId="{B2527C86-5BFB-44CC-AA20-30AF4D35B326}" type="pres">
      <dgm:prSet presAssocID="{99E939DB-1DA7-45A8-8534-1D178DD10E5A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1F7C9-9B29-45ED-90B1-5E4506AD8C35}" type="pres">
      <dgm:prSet presAssocID="{99E939DB-1DA7-45A8-8534-1D178DD10E5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A5337-3CDC-461C-BA0E-89215262152C}" type="pres">
      <dgm:prSet presAssocID="{7A0E5D48-DA22-4794-A278-E85E87F29DA5}" presName="sibTrans" presStyleCnt="0"/>
      <dgm:spPr/>
      <dgm:t>
        <a:bodyPr/>
        <a:lstStyle/>
        <a:p>
          <a:endParaRPr lang="en-US"/>
        </a:p>
      </dgm:t>
    </dgm:pt>
    <dgm:pt modelId="{7165CE9D-7F5C-45D6-B1B0-DF0DF5AFDE5F}" type="pres">
      <dgm:prSet presAssocID="{FF62465D-6B9B-48B5-94B5-9E024A452366}" presName="composite" presStyleCnt="0"/>
      <dgm:spPr/>
      <dgm:t>
        <a:bodyPr/>
        <a:lstStyle/>
        <a:p>
          <a:endParaRPr lang="en-US"/>
        </a:p>
      </dgm:t>
    </dgm:pt>
    <dgm:pt modelId="{0525666A-73F1-43B1-A4B8-2D217AD6922E}" type="pres">
      <dgm:prSet presAssocID="{FF62465D-6B9B-48B5-94B5-9E024A452366}" presName="bentUpArrow1" presStyleLbl="alignImgPlace1" presStyleIdx="2" presStyleCnt="4"/>
      <dgm:spPr/>
      <dgm:t>
        <a:bodyPr/>
        <a:lstStyle/>
        <a:p>
          <a:endParaRPr lang="en-US"/>
        </a:p>
      </dgm:t>
    </dgm:pt>
    <dgm:pt modelId="{4128114D-52B4-4A4F-A5A2-A44CE8D34FA3}" type="pres">
      <dgm:prSet presAssocID="{FF62465D-6B9B-48B5-94B5-9E024A452366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4603B-620E-43F5-AE74-1FA5FAF9CCF4}" type="pres">
      <dgm:prSet presAssocID="{FF62465D-6B9B-48B5-94B5-9E024A45236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6FCBB-CD69-4ED3-8847-CC7A4B5A9529}" type="pres">
      <dgm:prSet presAssocID="{0D118A52-1F73-451C-A86E-83A075250F8D}" presName="sibTrans" presStyleCnt="0"/>
      <dgm:spPr/>
      <dgm:t>
        <a:bodyPr/>
        <a:lstStyle/>
        <a:p>
          <a:endParaRPr lang="en-US"/>
        </a:p>
      </dgm:t>
    </dgm:pt>
    <dgm:pt modelId="{023C57D2-2BB4-4179-8AF5-73D7CF768C4C}" type="pres">
      <dgm:prSet presAssocID="{E74E05F1-A4AD-4CB0-B3D2-67FE7DA991C5}" presName="composite" presStyleCnt="0"/>
      <dgm:spPr/>
      <dgm:t>
        <a:bodyPr/>
        <a:lstStyle/>
        <a:p>
          <a:endParaRPr lang="en-US"/>
        </a:p>
      </dgm:t>
    </dgm:pt>
    <dgm:pt modelId="{D8A69FA9-D9AE-4369-B8A6-AF14FF600002}" type="pres">
      <dgm:prSet presAssocID="{E74E05F1-A4AD-4CB0-B3D2-67FE7DA991C5}" presName="bentUpArrow1" presStyleLbl="alignImgPlace1" presStyleIdx="3" presStyleCnt="4"/>
      <dgm:spPr/>
      <dgm:t>
        <a:bodyPr/>
        <a:lstStyle/>
        <a:p>
          <a:endParaRPr lang="en-US"/>
        </a:p>
      </dgm:t>
    </dgm:pt>
    <dgm:pt modelId="{89D72411-187E-4C9E-885A-4056D0215629}" type="pres">
      <dgm:prSet presAssocID="{E74E05F1-A4AD-4CB0-B3D2-67FE7DA991C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AB8DA-9DA4-4F9A-B8D9-C0A193056D72}" type="pres">
      <dgm:prSet presAssocID="{E74E05F1-A4AD-4CB0-B3D2-67FE7DA991C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75425-5901-42D5-9280-DE33768D28FE}" type="pres">
      <dgm:prSet presAssocID="{ED9FFB38-66C9-40F2-9A3C-1FA8D42A5045}" presName="sibTrans" presStyleCnt="0"/>
      <dgm:spPr/>
      <dgm:t>
        <a:bodyPr/>
        <a:lstStyle/>
        <a:p>
          <a:endParaRPr lang="en-US"/>
        </a:p>
      </dgm:t>
    </dgm:pt>
    <dgm:pt modelId="{86A08EF5-B2AA-4101-ADED-3E6D75E0DF22}" type="pres">
      <dgm:prSet presAssocID="{653766E0-60E9-4625-B821-70E3A768173F}" presName="composite" presStyleCnt="0"/>
      <dgm:spPr/>
      <dgm:t>
        <a:bodyPr/>
        <a:lstStyle/>
        <a:p>
          <a:endParaRPr lang="en-US"/>
        </a:p>
      </dgm:t>
    </dgm:pt>
    <dgm:pt modelId="{7980016B-C54C-4862-9FCA-1A88117F9A76}" type="pres">
      <dgm:prSet presAssocID="{653766E0-60E9-4625-B821-70E3A768173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49B77B-870D-4B2E-93DD-E3E386F16792}" type="presOf" srcId="{3D8A846B-E700-4ECA-9F3A-9A0C47391D63}" destId="{B1E6ECD6-74C6-4D6E-A4EA-F7A291E904DE}" srcOrd="0" destOrd="0" presId="urn:microsoft.com/office/officeart/2005/8/layout/StepDownProcess"/>
    <dgm:cxn modelId="{C24FCDBF-04DA-46B2-860F-6FD8992AF7DF}" srcId="{9F9F3AC8-CAFA-49CF-9797-F605EAFFBDC9}" destId="{99E939DB-1DA7-45A8-8534-1D178DD10E5A}" srcOrd="1" destOrd="0" parTransId="{A58B1B4E-DE03-4642-AE9B-897E6202F366}" sibTransId="{7A0E5D48-DA22-4794-A278-E85E87F29DA5}"/>
    <dgm:cxn modelId="{477A8183-C183-458F-AF55-D6E791DB4F8A}" type="presOf" srcId="{99E939DB-1DA7-45A8-8534-1D178DD10E5A}" destId="{B2527C86-5BFB-44CC-AA20-30AF4D35B326}" srcOrd="0" destOrd="0" presId="urn:microsoft.com/office/officeart/2005/8/layout/StepDownProcess"/>
    <dgm:cxn modelId="{94C2E9F6-5274-484D-9872-E433F605DAE9}" type="presOf" srcId="{E74E05F1-A4AD-4CB0-B3D2-67FE7DA991C5}" destId="{89D72411-187E-4C9E-885A-4056D0215629}" srcOrd="0" destOrd="0" presId="urn:microsoft.com/office/officeart/2005/8/layout/StepDownProcess"/>
    <dgm:cxn modelId="{48D89825-0B5D-4E5C-B8AD-6260015C919F}" srcId="{9F9F3AC8-CAFA-49CF-9797-F605EAFFBDC9}" destId="{FF62465D-6B9B-48B5-94B5-9E024A452366}" srcOrd="2" destOrd="0" parTransId="{DA1462E8-3BC3-4DCB-A00B-9DBB8D19DBCC}" sibTransId="{0D118A52-1F73-451C-A86E-83A075250F8D}"/>
    <dgm:cxn modelId="{0A1CAC22-31DE-4058-B68B-0A7CAF7D40C5}" srcId="{9F9F3AC8-CAFA-49CF-9797-F605EAFFBDC9}" destId="{3D8A846B-E700-4ECA-9F3A-9A0C47391D63}" srcOrd="0" destOrd="0" parTransId="{B7A896A9-3649-4F26-9BD3-AB70F2CF084D}" sibTransId="{761EF6E5-3FBE-4081-AF24-76325E3995CB}"/>
    <dgm:cxn modelId="{56E66A2E-C41D-475D-B2DD-F42EC9EE3701}" srcId="{9F9F3AC8-CAFA-49CF-9797-F605EAFFBDC9}" destId="{653766E0-60E9-4625-B821-70E3A768173F}" srcOrd="4" destOrd="0" parTransId="{E81638A4-C5D0-478C-9FDC-6F931EDA95ED}" sibTransId="{D8D81D28-10E7-48B4-BA68-E3190DD0C692}"/>
    <dgm:cxn modelId="{681F6520-79DC-4206-BB7A-4BFC8245C1EC}" type="presOf" srcId="{FF62465D-6B9B-48B5-94B5-9E024A452366}" destId="{4128114D-52B4-4A4F-A5A2-A44CE8D34FA3}" srcOrd="0" destOrd="0" presId="urn:microsoft.com/office/officeart/2005/8/layout/StepDownProcess"/>
    <dgm:cxn modelId="{02F6A144-36F4-40FA-ABCA-DB4A34D5C171}" type="presOf" srcId="{653766E0-60E9-4625-B821-70E3A768173F}" destId="{7980016B-C54C-4862-9FCA-1A88117F9A76}" srcOrd="0" destOrd="0" presId="urn:microsoft.com/office/officeart/2005/8/layout/StepDownProcess"/>
    <dgm:cxn modelId="{FBEBD112-1BC3-4B5B-BC2A-7EFE4CE2C26B}" type="presOf" srcId="{9F9F3AC8-CAFA-49CF-9797-F605EAFFBDC9}" destId="{E35D9BEE-85D7-464F-B752-3E66D39F0439}" srcOrd="0" destOrd="0" presId="urn:microsoft.com/office/officeart/2005/8/layout/StepDownProcess"/>
    <dgm:cxn modelId="{8200DE3D-8679-41FE-876F-20835C935197}" srcId="{9F9F3AC8-CAFA-49CF-9797-F605EAFFBDC9}" destId="{E74E05F1-A4AD-4CB0-B3D2-67FE7DA991C5}" srcOrd="3" destOrd="0" parTransId="{563B2DB6-1F70-43CA-8790-B44FA2E30EAD}" sibTransId="{ED9FFB38-66C9-40F2-9A3C-1FA8D42A5045}"/>
    <dgm:cxn modelId="{5FCA89A9-9391-4585-A71E-0B63405C947F}" type="presParOf" srcId="{E35D9BEE-85D7-464F-B752-3E66D39F0439}" destId="{0B3786AA-94E1-4022-BD4E-18B40E011A0F}" srcOrd="0" destOrd="0" presId="urn:microsoft.com/office/officeart/2005/8/layout/StepDownProcess"/>
    <dgm:cxn modelId="{72683156-FEC4-4527-A567-1DDCA52B6912}" type="presParOf" srcId="{0B3786AA-94E1-4022-BD4E-18B40E011A0F}" destId="{FE724AC9-46EC-4837-89D5-5830C681D63B}" srcOrd="0" destOrd="0" presId="urn:microsoft.com/office/officeart/2005/8/layout/StepDownProcess"/>
    <dgm:cxn modelId="{DF696A62-029D-4347-85C4-3444C2B041C5}" type="presParOf" srcId="{0B3786AA-94E1-4022-BD4E-18B40E011A0F}" destId="{B1E6ECD6-74C6-4D6E-A4EA-F7A291E904DE}" srcOrd="1" destOrd="0" presId="urn:microsoft.com/office/officeart/2005/8/layout/StepDownProcess"/>
    <dgm:cxn modelId="{FF47A5BD-DE36-4368-B524-45261741C429}" type="presParOf" srcId="{0B3786AA-94E1-4022-BD4E-18B40E011A0F}" destId="{F8310898-69C1-4426-8A2E-7D7147F18B10}" srcOrd="2" destOrd="0" presId="urn:microsoft.com/office/officeart/2005/8/layout/StepDownProcess"/>
    <dgm:cxn modelId="{E298E681-2556-4F03-BE8E-C5A507F9864E}" type="presParOf" srcId="{E35D9BEE-85D7-464F-B752-3E66D39F0439}" destId="{4FC4185A-936C-4BAB-9F26-E5534FDD66D1}" srcOrd="1" destOrd="0" presId="urn:microsoft.com/office/officeart/2005/8/layout/StepDownProcess"/>
    <dgm:cxn modelId="{9801C597-9C09-44CA-AC38-19FF9D2DFC64}" type="presParOf" srcId="{E35D9BEE-85D7-464F-B752-3E66D39F0439}" destId="{DCB0E2C1-9CDE-4E53-BA65-1EED78930FDD}" srcOrd="2" destOrd="0" presId="urn:microsoft.com/office/officeart/2005/8/layout/StepDownProcess"/>
    <dgm:cxn modelId="{4206A275-D775-4298-9452-7CFE18F24157}" type="presParOf" srcId="{DCB0E2C1-9CDE-4E53-BA65-1EED78930FDD}" destId="{86DBAC92-66C2-4249-9B72-39BDDE06D164}" srcOrd="0" destOrd="0" presId="urn:microsoft.com/office/officeart/2005/8/layout/StepDownProcess"/>
    <dgm:cxn modelId="{014E48C5-A868-4868-84D7-DE5E2FDB6AE1}" type="presParOf" srcId="{DCB0E2C1-9CDE-4E53-BA65-1EED78930FDD}" destId="{B2527C86-5BFB-44CC-AA20-30AF4D35B326}" srcOrd="1" destOrd="0" presId="urn:microsoft.com/office/officeart/2005/8/layout/StepDownProcess"/>
    <dgm:cxn modelId="{639E8CB4-115F-4389-A39C-F42BE8246EF1}" type="presParOf" srcId="{DCB0E2C1-9CDE-4E53-BA65-1EED78930FDD}" destId="{3321F7C9-9B29-45ED-90B1-5E4506AD8C35}" srcOrd="2" destOrd="0" presId="urn:microsoft.com/office/officeart/2005/8/layout/StepDownProcess"/>
    <dgm:cxn modelId="{FF68127A-ABF9-4E34-B383-2E7DCDE283DA}" type="presParOf" srcId="{E35D9BEE-85D7-464F-B752-3E66D39F0439}" destId="{C43A5337-3CDC-461C-BA0E-89215262152C}" srcOrd="3" destOrd="0" presId="urn:microsoft.com/office/officeart/2005/8/layout/StepDownProcess"/>
    <dgm:cxn modelId="{B4FA387A-EDC2-48F1-9206-22DE4C218522}" type="presParOf" srcId="{E35D9BEE-85D7-464F-B752-3E66D39F0439}" destId="{7165CE9D-7F5C-45D6-B1B0-DF0DF5AFDE5F}" srcOrd="4" destOrd="0" presId="urn:microsoft.com/office/officeart/2005/8/layout/StepDownProcess"/>
    <dgm:cxn modelId="{230997B0-B936-4964-AF3B-AB88EA5865FA}" type="presParOf" srcId="{7165CE9D-7F5C-45D6-B1B0-DF0DF5AFDE5F}" destId="{0525666A-73F1-43B1-A4B8-2D217AD6922E}" srcOrd="0" destOrd="0" presId="urn:microsoft.com/office/officeart/2005/8/layout/StepDownProcess"/>
    <dgm:cxn modelId="{FE57CBF2-B341-40B8-9622-2560FE310B8B}" type="presParOf" srcId="{7165CE9D-7F5C-45D6-B1B0-DF0DF5AFDE5F}" destId="{4128114D-52B4-4A4F-A5A2-A44CE8D34FA3}" srcOrd="1" destOrd="0" presId="urn:microsoft.com/office/officeart/2005/8/layout/StepDownProcess"/>
    <dgm:cxn modelId="{3036DF48-3166-4156-9C59-40404ED97DE9}" type="presParOf" srcId="{7165CE9D-7F5C-45D6-B1B0-DF0DF5AFDE5F}" destId="{C6D4603B-620E-43F5-AE74-1FA5FAF9CCF4}" srcOrd="2" destOrd="0" presId="urn:microsoft.com/office/officeart/2005/8/layout/StepDownProcess"/>
    <dgm:cxn modelId="{46CC52E0-7324-4305-ADC4-437A6F44B4C1}" type="presParOf" srcId="{E35D9BEE-85D7-464F-B752-3E66D39F0439}" destId="{ABF6FCBB-CD69-4ED3-8847-CC7A4B5A9529}" srcOrd="5" destOrd="0" presId="urn:microsoft.com/office/officeart/2005/8/layout/StepDownProcess"/>
    <dgm:cxn modelId="{6DAF4956-2E85-4CB4-9B98-71E138F3DF5A}" type="presParOf" srcId="{E35D9BEE-85D7-464F-B752-3E66D39F0439}" destId="{023C57D2-2BB4-4179-8AF5-73D7CF768C4C}" srcOrd="6" destOrd="0" presId="urn:microsoft.com/office/officeart/2005/8/layout/StepDownProcess"/>
    <dgm:cxn modelId="{F1C0819D-EAFD-4B02-8A24-9764DF2B640C}" type="presParOf" srcId="{023C57D2-2BB4-4179-8AF5-73D7CF768C4C}" destId="{D8A69FA9-D9AE-4369-B8A6-AF14FF600002}" srcOrd="0" destOrd="0" presId="urn:microsoft.com/office/officeart/2005/8/layout/StepDownProcess"/>
    <dgm:cxn modelId="{58AAE019-6E8D-4997-BDB2-9AB588B8EC1D}" type="presParOf" srcId="{023C57D2-2BB4-4179-8AF5-73D7CF768C4C}" destId="{89D72411-187E-4C9E-885A-4056D0215629}" srcOrd="1" destOrd="0" presId="urn:microsoft.com/office/officeart/2005/8/layout/StepDownProcess"/>
    <dgm:cxn modelId="{F9B158FA-5A48-4E07-9023-D0AFBDC12B7F}" type="presParOf" srcId="{023C57D2-2BB4-4179-8AF5-73D7CF768C4C}" destId="{354AB8DA-9DA4-4F9A-B8D9-C0A193056D72}" srcOrd="2" destOrd="0" presId="urn:microsoft.com/office/officeart/2005/8/layout/StepDownProcess"/>
    <dgm:cxn modelId="{2D7131B6-3437-4E7D-B410-839E5A88DEB5}" type="presParOf" srcId="{E35D9BEE-85D7-464F-B752-3E66D39F0439}" destId="{F3375425-5901-42D5-9280-DE33768D28FE}" srcOrd="7" destOrd="0" presId="urn:microsoft.com/office/officeart/2005/8/layout/StepDownProcess"/>
    <dgm:cxn modelId="{2AEF52DA-16DF-47DB-BF4E-6C0AD377D552}" type="presParOf" srcId="{E35D9BEE-85D7-464F-B752-3E66D39F0439}" destId="{86A08EF5-B2AA-4101-ADED-3E6D75E0DF22}" srcOrd="8" destOrd="0" presId="urn:microsoft.com/office/officeart/2005/8/layout/StepDownProcess"/>
    <dgm:cxn modelId="{46F3F84C-8A4D-48C5-A856-82DFE45ED9D3}" type="presParOf" srcId="{86A08EF5-B2AA-4101-ADED-3E6D75E0DF22}" destId="{7980016B-C54C-4862-9FCA-1A88117F9A7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84405-C533-4C7C-A447-C5A0DA87D2F6}">
      <dsp:nvSpPr>
        <dsp:cNvPr id="0" name=""/>
        <dsp:cNvSpPr/>
      </dsp:nvSpPr>
      <dsp:spPr>
        <a:xfrm>
          <a:off x="3781037" y="3052140"/>
          <a:ext cx="95864" cy="1068199"/>
        </a:xfrm>
        <a:custGeom>
          <a:avLst/>
          <a:gdLst/>
          <a:ahLst/>
          <a:cxnLst/>
          <a:rect l="0" t="0" r="0" b="0"/>
          <a:pathLst>
            <a:path>
              <a:moveTo>
                <a:pt x="95864" y="0"/>
              </a:moveTo>
              <a:lnTo>
                <a:pt x="95864" y="1068199"/>
              </a:lnTo>
              <a:lnTo>
                <a:pt x="0" y="10681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D3580-E947-4834-99E5-A7A109F99B4A}">
      <dsp:nvSpPr>
        <dsp:cNvPr id="0" name=""/>
        <dsp:cNvSpPr/>
      </dsp:nvSpPr>
      <dsp:spPr>
        <a:xfrm>
          <a:off x="3876901" y="3052140"/>
          <a:ext cx="95864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95864" y="4199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28BB9-CFE0-4F43-9FF1-148E8BF11E19}">
      <dsp:nvSpPr>
        <dsp:cNvPr id="0" name=""/>
        <dsp:cNvSpPr/>
      </dsp:nvSpPr>
      <dsp:spPr>
        <a:xfrm>
          <a:off x="3781037" y="3052140"/>
          <a:ext cx="95864" cy="419975"/>
        </a:xfrm>
        <a:custGeom>
          <a:avLst/>
          <a:gdLst/>
          <a:ahLst/>
          <a:cxnLst/>
          <a:rect l="0" t="0" r="0" b="0"/>
          <a:pathLst>
            <a:path>
              <a:moveTo>
                <a:pt x="95864" y="0"/>
              </a:moveTo>
              <a:lnTo>
                <a:pt x="95864" y="419975"/>
              </a:lnTo>
              <a:lnTo>
                <a:pt x="0" y="4199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0447A-85C0-4091-8657-97E284046D87}">
      <dsp:nvSpPr>
        <dsp:cNvPr id="0" name=""/>
        <dsp:cNvSpPr/>
      </dsp:nvSpPr>
      <dsp:spPr>
        <a:xfrm>
          <a:off x="4333396" y="459246"/>
          <a:ext cx="648223" cy="2364646"/>
        </a:xfrm>
        <a:custGeom>
          <a:avLst/>
          <a:gdLst/>
          <a:ahLst/>
          <a:cxnLst/>
          <a:rect l="0" t="0" r="0" b="0"/>
          <a:pathLst>
            <a:path>
              <a:moveTo>
                <a:pt x="648223" y="0"/>
              </a:moveTo>
              <a:lnTo>
                <a:pt x="648223" y="2364646"/>
              </a:lnTo>
              <a:lnTo>
                <a:pt x="0" y="23646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AE399-4C2B-489F-8B19-038DA896554C}">
      <dsp:nvSpPr>
        <dsp:cNvPr id="0" name=""/>
        <dsp:cNvSpPr/>
      </dsp:nvSpPr>
      <dsp:spPr>
        <a:xfrm>
          <a:off x="6086339" y="1755693"/>
          <a:ext cx="95864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95864" y="4199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1DA5-AC9E-4FCD-9483-705093D45794}">
      <dsp:nvSpPr>
        <dsp:cNvPr id="0" name=""/>
        <dsp:cNvSpPr/>
      </dsp:nvSpPr>
      <dsp:spPr>
        <a:xfrm>
          <a:off x="5990475" y="1755693"/>
          <a:ext cx="95864" cy="419975"/>
        </a:xfrm>
        <a:custGeom>
          <a:avLst/>
          <a:gdLst/>
          <a:ahLst/>
          <a:cxnLst/>
          <a:rect l="0" t="0" r="0" b="0"/>
          <a:pathLst>
            <a:path>
              <a:moveTo>
                <a:pt x="95864" y="0"/>
              </a:moveTo>
              <a:lnTo>
                <a:pt x="95864" y="419975"/>
              </a:lnTo>
              <a:lnTo>
                <a:pt x="0" y="4199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4A952-B891-4A1E-B438-944234FE663F}">
      <dsp:nvSpPr>
        <dsp:cNvPr id="0" name=""/>
        <dsp:cNvSpPr/>
      </dsp:nvSpPr>
      <dsp:spPr>
        <a:xfrm>
          <a:off x="6542834" y="1107469"/>
          <a:ext cx="648223" cy="419975"/>
        </a:xfrm>
        <a:custGeom>
          <a:avLst/>
          <a:gdLst/>
          <a:ahLst/>
          <a:cxnLst/>
          <a:rect l="0" t="0" r="0" b="0"/>
          <a:pathLst>
            <a:path>
              <a:moveTo>
                <a:pt x="648223" y="0"/>
              </a:moveTo>
              <a:lnTo>
                <a:pt x="648223" y="419975"/>
              </a:lnTo>
              <a:lnTo>
                <a:pt x="0" y="4199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89E87-A6A8-4720-AA23-295F9AC8EA80}">
      <dsp:nvSpPr>
        <dsp:cNvPr id="0" name=""/>
        <dsp:cNvSpPr/>
      </dsp:nvSpPr>
      <dsp:spPr>
        <a:xfrm>
          <a:off x="4981620" y="459246"/>
          <a:ext cx="1752942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1752942" y="4199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8FD93-A3BF-442D-8C57-F3EDFD9CA897}">
      <dsp:nvSpPr>
        <dsp:cNvPr id="0" name=""/>
        <dsp:cNvSpPr/>
      </dsp:nvSpPr>
      <dsp:spPr>
        <a:xfrm>
          <a:off x="3876901" y="1107469"/>
          <a:ext cx="95864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95864" y="4199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B698F-6138-4A69-81AA-DF521915E985}">
      <dsp:nvSpPr>
        <dsp:cNvPr id="0" name=""/>
        <dsp:cNvSpPr/>
      </dsp:nvSpPr>
      <dsp:spPr>
        <a:xfrm>
          <a:off x="3781037" y="1107469"/>
          <a:ext cx="95864" cy="419975"/>
        </a:xfrm>
        <a:custGeom>
          <a:avLst/>
          <a:gdLst/>
          <a:ahLst/>
          <a:cxnLst/>
          <a:rect l="0" t="0" r="0" b="0"/>
          <a:pathLst>
            <a:path>
              <a:moveTo>
                <a:pt x="95864" y="0"/>
              </a:moveTo>
              <a:lnTo>
                <a:pt x="95864" y="419975"/>
              </a:lnTo>
              <a:lnTo>
                <a:pt x="0" y="4199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F1187-5B37-4843-ACFC-14CDA47F836B}">
      <dsp:nvSpPr>
        <dsp:cNvPr id="0" name=""/>
        <dsp:cNvSpPr/>
      </dsp:nvSpPr>
      <dsp:spPr>
        <a:xfrm>
          <a:off x="4333396" y="459246"/>
          <a:ext cx="648223" cy="419975"/>
        </a:xfrm>
        <a:custGeom>
          <a:avLst/>
          <a:gdLst/>
          <a:ahLst/>
          <a:cxnLst/>
          <a:rect l="0" t="0" r="0" b="0"/>
          <a:pathLst>
            <a:path>
              <a:moveTo>
                <a:pt x="648223" y="0"/>
              </a:moveTo>
              <a:lnTo>
                <a:pt x="648223" y="419975"/>
              </a:lnTo>
              <a:lnTo>
                <a:pt x="0" y="4199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6CEB6-5A96-4A8F-BF8E-BE52A31C7AB4}">
      <dsp:nvSpPr>
        <dsp:cNvPr id="0" name=""/>
        <dsp:cNvSpPr/>
      </dsp:nvSpPr>
      <dsp:spPr>
        <a:xfrm>
          <a:off x="4525124" y="2750"/>
          <a:ext cx="912990" cy="4564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Goal</a:t>
          </a:r>
        </a:p>
      </dsp:txBody>
      <dsp:txXfrm>
        <a:off x="4525124" y="2750"/>
        <a:ext cx="912990" cy="456495"/>
      </dsp:txXfrm>
    </dsp:sp>
    <dsp:sp modelId="{5AC4E530-99BB-4EC4-9C4F-637DA2880C7C}">
      <dsp:nvSpPr>
        <dsp:cNvPr id="0" name=""/>
        <dsp:cNvSpPr/>
      </dsp:nvSpPr>
      <dsp:spPr>
        <a:xfrm>
          <a:off x="3420406" y="650974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Justification to Buisiness</a:t>
          </a:r>
        </a:p>
      </dsp:txBody>
      <dsp:txXfrm>
        <a:off x="3420406" y="650974"/>
        <a:ext cx="912990" cy="456495"/>
      </dsp:txXfrm>
    </dsp:sp>
    <dsp:sp modelId="{B375F6B9-6814-429E-9D70-9BA2BC04F0B3}">
      <dsp:nvSpPr>
        <dsp:cNvPr id="0" name=""/>
        <dsp:cNvSpPr/>
      </dsp:nvSpPr>
      <dsp:spPr>
        <a:xfrm>
          <a:off x="2868046" y="1299197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Benefiets</a:t>
          </a:r>
        </a:p>
      </dsp:txBody>
      <dsp:txXfrm>
        <a:off x="2868046" y="1299197"/>
        <a:ext cx="912990" cy="456495"/>
      </dsp:txXfrm>
    </dsp:sp>
    <dsp:sp modelId="{CAF3CDA5-3318-4B27-9416-8BA2D2FA8F93}">
      <dsp:nvSpPr>
        <dsp:cNvPr id="0" name=""/>
        <dsp:cNvSpPr/>
      </dsp:nvSpPr>
      <dsp:spPr>
        <a:xfrm>
          <a:off x="3972765" y="1299197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Strategy Alignment</a:t>
          </a:r>
        </a:p>
      </dsp:txBody>
      <dsp:txXfrm>
        <a:off x="3972765" y="1299197"/>
        <a:ext cx="912990" cy="456495"/>
      </dsp:txXfrm>
    </dsp:sp>
    <dsp:sp modelId="{CAB793FA-F1A4-4164-BD32-0AF29493356C}">
      <dsp:nvSpPr>
        <dsp:cNvPr id="0" name=""/>
        <dsp:cNvSpPr/>
      </dsp:nvSpPr>
      <dsp:spPr>
        <a:xfrm>
          <a:off x="6734562" y="650974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Interviewing Client</a:t>
          </a:r>
        </a:p>
      </dsp:txBody>
      <dsp:txXfrm>
        <a:off x="6734562" y="650974"/>
        <a:ext cx="912990" cy="456495"/>
      </dsp:txXfrm>
    </dsp:sp>
    <dsp:sp modelId="{9447D95E-5FB2-400A-8D13-0C1612967597}">
      <dsp:nvSpPr>
        <dsp:cNvPr id="0" name=""/>
        <dsp:cNvSpPr/>
      </dsp:nvSpPr>
      <dsp:spPr>
        <a:xfrm>
          <a:off x="5629843" y="1299197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Cost</a:t>
          </a:r>
        </a:p>
      </dsp:txBody>
      <dsp:txXfrm>
        <a:off x="5629843" y="1299197"/>
        <a:ext cx="912990" cy="456495"/>
      </dsp:txXfrm>
    </dsp:sp>
    <dsp:sp modelId="{0299AF41-D00E-4FCB-9C0B-04760D9A7620}">
      <dsp:nvSpPr>
        <dsp:cNvPr id="0" name=""/>
        <dsp:cNvSpPr/>
      </dsp:nvSpPr>
      <dsp:spPr>
        <a:xfrm>
          <a:off x="5077484" y="1947421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Implementation Cost</a:t>
          </a:r>
        </a:p>
      </dsp:txBody>
      <dsp:txXfrm>
        <a:off x="5077484" y="1947421"/>
        <a:ext cx="912990" cy="456495"/>
      </dsp:txXfrm>
    </dsp:sp>
    <dsp:sp modelId="{623A9C15-962A-4C7A-ACE2-B6C85BF873B9}">
      <dsp:nvSpPr>
        <dsp:cNvPr id="0" name=""/>
        <dsp:cNvSpPr/>
      </dsp:nvSpPr>
      <dsp:spPr>
        <a:xfrm>
          <a:off x="6182203" y="1947421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Yearly Maintenance Cost</a:t>
          </a:r>
        </a:p>
      </dsp:txBody>
      <dsp:txXfrm>
        <a:off x="6182203" y="1947421"/>
        <a:ext cx="912990" cy="456495"/>
      </dsp:txXfrm>
    </dsp:sp>
    <dsp:sp modelId="{E1709F55-882D-4F9B-8634-FE4B879FB3C1}">
      <dsp:nvSpPr>
        <dsp:cNvPr id="0" name=""/>
        <dsp:cNvSpPr/>
      </dsp:nvSpPr>
      <dsp:spPr>
        <a:xfrm>
          <a:off x="3420406" y="2595644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Influence on Project</a:t>
          </a:r>
        </a:p>
      </dsp:txBody>
      <dsp:txXfrm>
        <a:off x="3420406" y="2595644"/>
        <a:ext cx="912990" cy="456495"/>
      </dsp:txXfrm>
    </dsp:sp>
    <dsp:sp modelId="{BF47236C-ADDC-4AC6-8EB3-78CEE2E7FF6D}">
      <dsp:nvSpPr>
        <dsp:cNvPr id="0" name=""/>
        <dsp:cNvSpPr/>
      </dsp:nvSpPr>
      <dsp:spPr>
        <a:xfrm>
          <a:off x="2868046" y="3243868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Risk</a:t>
          </a:r>
        </a:p>
      </dsp:txBody>
      <dsp:txXfrm>
        <a:off x="2868046" y="3243868"/>
        <a:ext cx="912990" cy="456495"/>
      </dsp:txXfrm>
    </dsp:sp>
    <dsp:sp modelId="{1271A29E-3737-441C-9B33-98C88028D4DF}">
      <dsp:nvSpPr>
        <dsp:cNvPr id="0" name=""/>
        <dsp:cNvSpPr/>
      </dsp:nvSpPr>
      <dsp:spPr>
        <a:xfrm>
          <a:off x="3972765" y="3243868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Schedule</a:t>
          </a:r>
        </a:p>
      </dsp:txBody>
      <dsp:txXfrm>
        <a:off x="3972765" y="3243868"/>
        <a:ext cx="912990" cy="456495"/>
      </dsp:txXfrm>
    </dsp:sp>
    <dsp:sp modelId="{AC92E9E7-A2C1-4981-BAB7-E362C0394B8D}">
      <dsp:nvSpPr>
        <dsp:cNvPr id="0" name=""/>
        <dsp:cNvSpPr/>
      </dsp:nvSpPr>
      <dsp:spPr>
        <a:xfrm>
          <a:off x="2868046" y="3892091"/>
          <a:ext cx="912990" cy="456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Team Morale</a:t>
          </a:r>
        </a:p>
      </dsp:txBody>
      <dsp:txXfrm>
        <a:off x="2868046" y="3892091"/>
        <a:ext cx="912990" cy="456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24AC9-46EC-4837-89D5-5830C681D63B}">
      <dsp:nvSpPr>
        <dsp:cNvPr id="0" name=""/>
        <dsp:cNvSpPr/>
      </dsp:nvSpPr>
      <dsp:spPr>
        <a:xfrm rot="5400000">
          <a:off x="3021574" y="762875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1E6ECD6-74C6-4D6E-A4EA-F7A291E904DE}">
      <dsp:nvSpPr>
        <dsp:cNvPr id="0" name=""/>
        <dsp:cNvSpPr/>
      </dsp:nvSpPr>
      <dsp:spPr>
        <a:xfrm>
          <a:off x="2845676" y="26907"/>
          <a:ext cx="111764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Requirements</a:t>
          </a:r>
        </a:p>
      </dsp:txBody>
      <dsp:txXfrm>
        <a:off x="2883872" y="65103"/>
        <a:ext cx="1041256" cy="705925"/>
      </dsp:txXfrm>
    </dsp:sp>
    <dsp:sp modelId="{F8310898-69C1-4426-8A2E-7D7147F18B10}">
      <dsp:nvSpPr>
        <dsp:cNvPr id="0" name=""/>
        <dsp:cNvSpPr/>
      </dsp:nvSpPr>
      <dsp:spPr>
        <a:xfrm>
          <a:off x="3963325" y="101519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BAC92-66C2-4249-9B72-39BDDE06D164}">
      <dsp:nvSpPr>
        <dsp:cNvPr id="0" name=""/>
        <dsp:cNvSpPr/>
      </dsp:nvSpPr>
      <dsp:spPr>
        <a:xfrm rot="5400000">
          <a:off x="3948224" y="1641676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2527C86-5BFB-44CC-AA20-30AF4D35B326}">
      <dsp:nvSpPr>
        <dsp:cNvPr id="0" name=""/>
        <dsp:cNvSpPr/>
      </dsp:nvSpPr>
      <dsp:spPr>
        <a:xfrm>
          <a:off x="3772326" y="905708"/>
          <a:ext cx="111764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Design</a:t>
          </a:r>
        </a:p>
      </dsp:txBody>
      <dsp:txXfrm>
        <a:off x="3810522" y="943904"/>
        <a:ext cx="1041256" cy="705925"/>
      </dsp:txXfrm>
    </dsp:sp>
    <dsp:sp modelId="{3321F7C9-9B29-45ED-90B1-5E4506AD8C35}">
      <dsp:nvSpPr>
        <dsp:cNvPr id="0" name=""/>
        <dsp:cNvSpPr/>
      </dsp:nvSpPr>
      <dsp:spPr>
        <a:xfrm>
          <a:off x="4889974" y="980320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5666A-73F1-43B1-A4B8-2D217AD6922E}">
      <dsp:nvSpPr>
        <dsp:cNvPr id="0" name=""/>
        <dsp:cNvSpPr/>
      </dsp:nvSpPr>
      <dsp:spPr>
        <a:xfrm rot="5400000">
          <a:off x="4874873" y="2520477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28114D-52B4-4A4F-A5A2-A44CE8D34FA3}">
      <dsp:nvSpPr>
        <dsp:cNvPr id="0" name=""/>
        <dsp:cNvSpPr/>
      </dsp:nvSpPr>
      <dsp:spPr>
        <a:xfrm>
          <a:off x="4698975" y="1784510"/>
          <a:ext cx="111764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Implementation</a:t>
          </a:r>
        </a:p>
      </dsp:txBody>
      <dsp:txXfrm>
        <a:off x="4737171" y="1822706"/>
        <a:ext cx="1041256" cy="705925"/>
      </dsp:txXfrm>
    </dsp:sp>
    <dsp:sp modelId="{C6D4603B-620E-43F5-AE74-1FA5FAF9CCF4}">
      <dsp:nvSpPr>
        <dsp:cNvPr id="0" name=""/>
        <dsp:cNvSpPr/>
      </dsp:nvSpPr>
      <dsp:spPr>
        <a:xfrm>
          <a:off x="5816624" y="1859121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69FA9-D9AE-4369-B8A6-AF14FF600002}">
      <dsp:nvSpPr>
        <dsp:cNvPr id="0" name=""/>
        <dsp:cNvSpPr/>
      </dsp:nvSpPr>
      <dsp:spPr>
        <a:xfrm rot="5400000">
          <a:off x="5801523" y="3399278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9D72411-187E-4C9E-885A-4056D0215629}">
      <dsp:nvSpPr>
        <dsp:cNvPr id="0" name=""/>
        <dsp:cNvSpPr/>
      </dsp:nvSpPr>
      <dsp:spPr>
        <a:xfrm>
          <a:off x="5625625" y="2663311"/>
          <a:ext cx="111764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Verification</a:t>
          </a:r>
        </a:p>
      </dsp:txBody>
      <dsp:txXfrm>
        <a:off x="5663821" y="2701507"/>
        <a:ext cx="1041256" cy="705925"/>
      </dsp:txXfrm>
    </dsp:sp>
    <dsp:sp modelId="{354AB8DA-9DA4-4F9A-B8D9-C0A193056D72}">
      <dsp:nvSpPr>
        <dsp:cNvPr id="0" name=""/>
        <dsp:cNvSpPr/>
      </dsp:nvSpPr>
      <dsp:spPr>
        <a:xfrm>
          <a:off x="6743273" y="2737923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0016B-C54C-4862-9FCA-1A88117F9A76}">
      <dsp:nvSpPr>
        <dsp:cNvPr id="0" name=""/>
        <dsp:cNvSpPr/>
      </dsp:nvSpPr>
      <dsp:spPr>
        <a:xfrm>
          <a:off x="6552274" y="3542112"/>
          <a:ext cx="111764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Maintenance</a:t>
          </a:r>
        </a:p>
      </dsp:txBody>
      <dsp:txXfrm>
        <a:off x="6590470" y="3580308"/>
        <a:ext cx="1041256" cy="705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C87F7-DF8C-4C33-8FBF-01939D317FDE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3C518-6FBB-4913-BEFE-4F89B41E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6790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panose="02020603050405020304" pitchFamily="18" charset="0"/>
            </a:endParaRPr>
          </a:p>
        </p:txBody>
      </p:sp>
      <p:sp>
        <p:nvSpPr>
          <p:cNvPr id="573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5160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70EC-BAC5-4888-A207-167468CBC01B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AE3A-34F9-407B-9E30-5739F03C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 and SDLC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1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850" y="304800"/>
            <a:ext cx="9658350" cy="1104900"/>
          </a:xfrm>
          <a:noFill/>
        </p:spPr>
        <p:txBody>
          <a:bodyPr vert="horz" lIns="90461" tIns="44437" rIns="90461" bIns="44437" rtlCol="0" anchor="ctr">
            <a:normAutofit/>
          </a:bodyPr>
          <a:lstStyle/>
          <a:p>
            <a:pPr eaLnBrk="1" hangingPunct="1"/>
            <a:r>
              <a:rPr lang="en-GB" altLang="en-US" smtClean="0"/>
              <a:t>Types of requirement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8800" y="1447800"/>
            <a:ext cx="8420100" cy="4572000"/>
          </a:xfrm>
        </p:spPr>
        <p:txBody>
          <a:bodyPr vert="horz" lIns="90461" tIns="44437" rIns="90461" bIns="44437" rtlCol="0">
            <a:normAutofit/>
          </a:bodyPr>
          <a:lstStyle/>
          <a:p>
            <a:pPr eaLnBrk="1" hangingPunct="1"/>
            <a:r>
              <a:rPr lang="en-GB" altLang="en-US" smtClean="0"/>
              <a:t>User requirements</a:t>
            </a:r>
          </a:p>
          <a:p>
            <a:pPr lvl="1" eaLnBrk="1" hangingPunct="1"/>
            <a:r>
              <a:rPr lang="en-GB" altLang="en-US" smtClean="0"/>
              <a:t>Statements in natural language plus diagrams of the services the system provides and its operational constraints. Written for customers.</a:t>
            </a:r>
          </a:p>
          <a:p>
            <a:pPr eaLnBrk="1" hangingPunct="1"/>
            <a:r>
              <a:rPr lang="en-GB" altLang="en-US" smtClean="0"/>
              <a:t>System requirements</a:t>
            </a:r>
          </a:p>
          <a:p>
            <a:pPr lvl="1" eaLnBrk="1" hangingPunct="1"/>
            <a:r>
              <a:rPr lang="en-GB" altLang="en-US" smtClean="0"/>
              <a:t>A structured document setting out detailed descriptions of the system’s functions, services and operational constraints. Defines what should be implemented so may be part of a contract between client and contractor.</a:t>
            </a:r>
          </a:p>
        </p:txBody>
      </p:sp>
    </p:spTree>
    <p:extLst>
      <p:ext uri="{BB962C8B-B14F-4D97-AF65-F5344CB8AC3E}">
        <p14:creationId xmlns:p14="http://schemas.microsoft.com/office/powerpoint/2010/main" val="1151011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61" tIns="44437" rIns="90461" bIns="44437" rtlCol="0" anchor="ctr">
            <a:normAutofit/>
          </a:bodyPr>
          <a:lstStyle/>
          <a:p>
            <a:pPr eaLnBrk="1" hangingPunct="1"/>
            <a:r>
              <a:rPr lang="en-GB" altLang="en-US" smtClean="0"/>
              <a:t>Definitions and specifications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209800" y="1524000"/>
            <a:ext cx="7924800" cy="487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06" rIns="91413" bIns="45706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0484" name="Picture 6" descr="6.1 User-system req.fh10.eps                                   0010579D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63246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279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61" tIns="44437" rIns="90461" bIns="44437" rtlCol="0" anchor="ctr">
            <a:normAutofit/>
          </a:bodyPr>
          <a:lstStyle/>
          <a:p>
            <a:pPr eaLnBrk="1" hangingPunct="1"/>
            <a:r>
              <a:rPr lang="en-GB" altLang="en-US" smtClean="0"/>
              <a:t>Requirements readers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362200" y="1524000"/>
            <a:ext cx="7543800" cy="487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06" rIns="91413" bIns="45706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1508" name="Picture 6" descr="6.2 Req-readers.eps                                            0010579D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1"/>
            <a:ext cx="5867400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525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61" tIns="44437" rIns="90461" bIns="44437" rtlCol="0" anchor="ctr">
            <a:normAutofit/>
          </a:bodyPr>
          <a:lstStyle/>
          <a:p>
            <a:pPr eaLnBrk="1" hangingPunct="1"/>
            <a:r>
              <a:rPr lang="en-GB" altLang="en-US" smtClean="0"/>
              <a:t>Non-functional requirement types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524000" y="1447800"/>
            <a:ext cx="9296400" cy="4953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06" rIns="91413" bIns="45706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1748" name="Picture 5" descr="6.3 Non-funct-req.eps                                          0010579D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3820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99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6700"/>
            <a:ext cx="9823450" cy="1104900"/>
          </a:xfrm>
          <a:noFill/>
        </p:spPr>
        <p:txBody>
          <a:bodyPr vert="horz" lIns="90461" tIns="44437" rIns="90461" bIns="44437" rtlCol="0" anchor="ctr">
            <a:normAutofit/>
          </a:bodyPr>
          <a:lstStyle/>
          <a:p>
            <a:pPr eaLnBrk="1" hangingPunct="1"/>
            <a:r>
              <a:rPr lang="en-GB" altLang="en-US" smtClean="0"/>
              <a:t>Non-functional requirements examples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90650" y="1600200"/>
            <a:ext cx="9080500" cy="4191000"/>
          </a:xfrm>
        </p:spPr>
        <p:txBody>
          <a:bodyPr vert="horz" lIns="90461" tIns="44437" rIns="90461" bIns="44437" rtlCol="0">
            <a:normAutofit/>
          </a:bodyPr>
          <a:lstStyle/>
          <a:p>
            <a:pPr eaLnBrk="1" hangingPunct="1"/>
            <a:r>
              <a:rPr lang="en-GB" altLang="en-US" sz="2400"/>
              <a:t>Product requirement</a:t>
            </a:r>
          </a:p>
          <a:p>
            <a:pPr lvl="1" eaLnBrk="1" hangingPunct="1">
              <a:buFontTx/>
              <a:buNone/>
            </a:pPr>
            <a:r>
              <a:rPr lang="en-GB" altLang="en-US" sz="2000"/>
              <a:t>8.1	The user interface for LIBSYS shall be implemented as simple HTML without frames or Java applets.</a:t>
            </a:r>
          </a:p>
          <a:p>
            <a:pPr eaLnBrk="1" hangingPunct="1"/>
            <a:r>
              <a:rPr lang="en-GB" altLang="en-US" sz="2400"/>
              <a:t>Organisational requirement</a:t>
            </a:r>
          </a:p>
          <a:p>
            <a:pPr lvl="1" eaLnBrk="1" hangingPunct="1">
              <a:buFontTx/>
              <a:buNone/>
            </a:pPr>
            <a:r>
              <a:rPr lang="en-GB" altLang="en-US" sz="2000"/>
              <a:t>9.3.2  The system development process and deliverable documents shall conform to the process and deliverables defined in XYZCo-SP-STAN-95.</a:t>
            </a:r>
          </a:p>
          <a:p>
            <a:pPr eaLnBrk="1" hangingPunct="1"/>
            <a:r>
              <a:rPr lang="en-GB" altLang="en-US" sz="2400"/>
              <a:t>External requirement</a:t>
            </a:r>
          </a:p>
          <a:p>
            <a:pPr lvl="1" eaLnBrk="1" hangingPunct="1">
              <a:buFontTx/>
              <a:buNone/>
            </a:pPr>
            <a:r>
              <a:rPr lang="en-GB" altLang="en-US" sz="2000"/>
              <a:t>7.6.5  The system shall not disclose any personal information about customers apart from their name and reference number to the operators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400960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Goals and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3600" y="1447800"/>
            <a:ext cx="8420100" cy="4572000"/>
          </a:xfrm>
        </p:spPr>
        <p:txBody>
          <a:bodyPr/>
          <a:lstStyle/>
          <a:p>
            <a:pPr eaLnBrk="1" hangingPunct="1"/>
            <a:r>
              <a:rPr lang="en-GB" altLang="en-US" sz="2400"/>
              <a:t>Non-functional requirements may be very difficult to state precisely and imprecise requirements may be difficult to verify. </a:t>
            </a:r>
          </a:p>
          <a:p>
            <a:pPr eaLnBrk="1" hangingPunct="1"/>
            <a:r>
              <a:rPr lang="en-GB" altLang="en-US" sz="2400"/>
              <a:t>Goal</a:t>
            </a:r>
          </a:p>
          <a:p>
            <a:pPr lvl="1" eaLnBrk="1" hangingPunct="1"/>
            <a:r>
              <a:rPr lang="en-GB" altLang="en-US" sz="2000"/>
              <a:t>A general intention of the user such as ease of use.</a:t>
            </a:r>
          </a:p>
          <a:p>
            <a:pPr eaLnBrk="1" hangingPunct="1"/>
            <a:r>
              <a:rPr lang="en-GB" altLang="en-US" sz="2400"/>
              <a:t>Verifiable non-functional requirement</a:t>
            </a:r>
          </a:p>
          <a:p>
            <a:pPr lvl="1" eaLnBrk="1" hangingPunct="1"/>
            <a:r>
              <a:rPr lang="en-GB" altLang="en-US" sz="2000"/>
              <a:t>A statement using some measure that can be objectively tested.</a:t>
            </a:r>
          </a:p>
          <a:p>
            <a:pPr eaLnBrk="1" hangingPunct="1"/>
            <a:r>
              <a:rPr lang="en-GB" altLang="en-US" sz="2400"/>
              <a:t>Goals are helpful to developers as they convey the intentions of the system users.</a:t>
            </a:r>
          </a:p>
        </p:txBody>
      </p:sp>
    </p:spTree>
    <p:extLst>
      <p:ext uri="{BB962C8B-B14F-4D97-AF65-F5344CB8AC3E}">
        <p14:creationId xmlns:p14="http://schemas.microsoft.com/office/powerpoint/2010/main" val="38368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3600" y="1447800"/>
            <a:ext cx="8420100" cy="45720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GB" altLang="en-US" sz="2400" b="1"/>
              <a:t>A system goal</a:t>
            </a:r>
            <a:endParaRPr lang="en-GB" altLang="en-US" sz="2400"/>
          </a:p>
          <a:p>
            <a:pPr lvl="1" algn="just" eaLnBrk="1" hangingPunct="1"/>
            <a:r>
              <a:rPr lang="en-GB" altLang="en-US" sz="2000"/>
              <a:t>The system should be easy to use by experienced controllers and should be organised in such a way that user errors are minimised.</a:t>
            </a:r>
          </a:p>
          <a:p>
            <a:pPr algn="just">
              <a:spcBef>
                <a:spcPts val="600"/>
              </a:spcBef>
            </a:pPr>
            <a:r>
              <a:rPr lang="en-GB" altLang="en-US" sz="2400" b="1"/>
              <a:t>A verifiable non-functional requirement</a:t>
            </a:r>
            <a:endParaRPr lang="en-GB" altLang="en-US" sz="2400"/>
          </a:p>
          <a:p>
            <a:pPr lvl="1" algn="just" eaLnBrk="1" hangingPunct="1"/>
            <a:r>
              <a:rPr lang="en-GB" altLang="en-US" sz="2000"/>
              <a:t>Experienced controllers shall be able to use all the system functions after a total of two hours training. After this training, the average number of errors made by experienced users shall not exceed two per day.</a:t>
            </a:r>
          </a:p>
          <a:p>
            <a:pPr eaLnBrk="1" hangingPunct="1"/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5282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61" tIns="44437" rIns="90461" bIns="44437" rtlCol="0" anchor="ctr">
            <a:normAutofit/>
          </a:bodyPr>
          <a:lstStyle/>
          <a:p>
            <a:pPr eaLnBrk="1" hangingPunct="1"/>
            <a:r>
              <a:rPr lang="en-GB" altLang="en-US" smtClean="0"/>
              <a:t>Requirements measures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600200" y="1524000"/>
            <a:ext cx="8077200" cy="487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06" rIns="91413" bIns="45706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667000" y="1676400"/>
          <a:ext cx="8077200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5641848" imgH="3395472" progId="Word.Document.8">
                  <p:embed/>
                </p:oleObj>
              </mc:Choice>
              <mc:Fallback>
                <p:oleObj name="Document" r:id="rId3" imgW="5641848" imgH="3395472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8077200" cy="485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30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Risks and risk types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1985024" y="1529665"/>
            <a:ext cx="8183710" cy="47419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9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2290957" y="1606149"/>
          <a:ext cx="7036461" cy="454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3" imgW="6312408" imgH="4081272" progId="Word.Document.8">
                  <p:embed/>
                </p:oleObj>
              </mc:Choice>
              <mc:Fallback>
                <p:oleObj name="Document" r:id="rId3" imgW="6312408" imgH="4081272" progId="Word.Document.8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57" y="1606149"/>
                        <a:ext cx="7036461" cy="454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6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1832058" y="1759115"/>
            <a:ext cx="8413160" cy="435954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9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Risk analysis (i)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1832058" y="1988565"/>
          <a:ext cx="8183710" cy="408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3" imgW="6068568" imgH="3029712" progId="Word.Document.8">
                  <p:embed/>
                </p:oleObj>
              </mc:Choice>
              <mc:Fallback>
                <p:oleObj name="Document" r:id="rId3" imgW="6068568" imgH="3029712" progId="Word.Document.8">
                  <p:embed/>
                  <p:pic>
                    <p:nvPicPr>
                      <p:cNvPr id="40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058" y="1988565"/>
                        <a:ext cx="8183710" cy="408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4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ChangeArrowheads="1"/>
          </p:cNvSpPr>
          <p:nvPr/>
        </p:nvSpPr>
        <p:spPr bwMode="auto">
          <a:xfrm>
            <a:off x="1755574" y="2218015"/>
            <a:ext cx="8642610" cy="298284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9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23" tIns="44615" rIns="90823" bIns="44615" rtlCol="0" anchor="ctr">
            <a:normAutofit/>
          </a:bodyPr>
          <a:lstStyle/>
          <a:p>
            <a:pPr eaLnBrk="1" hangingPunct="1"/>
            <a:r>
              <a:rPr lang="en-GB" altLang="en-US" smtClean="0"/>
              <a:t>Milestones in the RE process</a:t>
            </a:r>
          </a:p>
        </p:txBody>
      </p:sp>
      <p:pic>
        <p:nvPicPr>
          <p:cNvPr id="27652" name="Picture 5" descr="5.3.RE milestones.eps                                          000FF90EMacintosh HD                   B8AA5F2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24" y="2370982"/>
            <a:ext cx="8183710" cy="243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828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analysis (ii)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14474" y="1759115"/>
            <a:ext cx="7954260" cy="435954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9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443924" y="1988565"/>
          <a:ext cx="7495361" cy="396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3" imgW="6068568" imgH="3212592" progId="Word.Document.8">
                  <p:embed/>
                </p:oleObj>
              </mc:Choice>
              <mc:Fallback>
                <p:oleObj name="Document" r:id="rId3" imgW="6068568" imgH="3212592" progId="Word.Document.8">
                  <p:embed/>
                  <p:pic>
                    <p:nvPicPr>
                      <p:cNvPr id="5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924" y="1988565"/>
                        <a:ext cx="7495361" cy="396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Risk management strategies (i)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755574" y="1835598"/>
            <a:ext cx="8489643" cy="443603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9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2061507" y="1988565"/>
          <a:ext cx="9025026" cy="427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3" imgW="5641848" imgH="2673096" progId="Word.Document.8">
                  <p:embed/>
                </p:oleObj>
              </mc:Choice>
              <mc:Fallback>
                <p:oleObj name="Document" r:id="rId3" imgW="5641848" imgH="2673096" progId="Word.Document.8">
                  <p:embed/>
                  <p:pic>
                    <p:nvPicPr>
                      <p:cNvPr id="61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507" y="1988565"/>
                        <a:ext cx="9025026" cy="4275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7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7"/>
          <p:cNvSpPr>
            <a:spLocks noChangeArrowheads="1"/>
          </p:cNvSpPr>
          <p:nvPr/>
        </p:nvSpPr>
        <p:spPr bwMode="auto">
          <a:xfrm>
            <a:off x="1832057" y="1606149"/>
            <a:ext cx="8336677" cy="443603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9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Risk management strategies (ii)</a:t>
            </a:r>
            <a:endParaRPr lang="en-US" altLang="en-US" smtClean="0"/>
          </a:p>
        </p:txBody>
      </p:sp>
      <p:graphicFrame>
        <p:nvGraphicFramePr>
          <p:cNvPr id="7170" name="Object 26"/>
          <p:cNvGraphicFramePr>
            <a:graphicFrameLocks noChangeAspect="1"/>
          </p:cNvGraphicFramePr>
          <p:nvPr/>
        </p:nvGraphicFramePr>
        <p:xfrm>
          <a:off x="2099749" y="1759115"/>
          <a:ext cx="8566126" cy="416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3" imgW="5641848" imgH="2743200" progId="Word.Document.8">
                  <p:embed/>
                </p:oleObj>
              </mc:Choice>
              <mc:Fallback>
                <p:oleObj name="Document" r:id="rId3" imgW="5641848" imgH="2743200" progId="Word.Document.8">
                  <p:embed/>
                  <p:pic>
                    <p:nvPicPr>
                      <p:cNvPr id="71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749" y="1759115"/>
                        <a:ext cx="8566126" cy="416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8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Risk indicators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832058" y="1606149"/>
            <a:ext cx="8489643" cy="458899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9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2137991" y="1835598"/>
          <a:ext cx="8107227" cy="409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ocument" r:id="rId3" imgW="5641848" imgH="2849880" progId="Word.Document.8">
                  <p:embed/>
                </p:oleObj>
              </mc:Choice>
              <mc:Fallback>
                <p:oleObj name="Document" r:id="rId3" imgW="5641848" imgH="2849880" progId="Word.Document.8">
                  <p:embed/>
                  <p:pic>
                    <p:nvPicPr>
                      <p:cNvPr id="81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991" y="1835598"/>
                        <a:ext cx="8107227" cy="4093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2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28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43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1755574" y="2447465"/>
            <a:ext cx="8719093" cy="252394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9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project scheduling process</a:t>
            </a:r>
          </a:p>
        </p:txBody>
      </p:sp>
      <p:pic>
        <p:nvPicPr>
          <p:cNvPr id="29700" name="Picture 6" descr="5.4.Scheduling-process.eps                                     000FF90E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41" y="2829881"/>
            <a:ext cx="8413160" cy="172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7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23" tIns="44615" rIns="90823" bIns="44615" rtlCol="0" anchor="ctr">
            <a:normAutofit/>
          </a:bodyPr>
          <a:lstStyle/>
          <a:p>
            <a:pPr eaLnBrk="1" hangingPunct="1"/>
            <a:r>
              <a:rPr lang="en-GB" altLang="en-US" smtClean="0"/>
              <a:t>Scheduling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40737" y="1448403"/>
            <a:ext cx="7767833" cy="4571468"/>
          </a:xfrm>
        </p:spPr>
        <p:txBody>
          <a:bodyPr vert="horz" lIns="90823" tIns="44615" rIns="90823" bIns="44615" rtlCol="0">
            <a:normAutofit/>
          </a:bodyPr>
          <a:lstStyle/>
          <a:p>
            <a:pPr eaLnBrk="1" hangingPunct="1"/>
            <a:r>
              <a:rPr lang="en-GB" altLang="en-US" smtClean="0"/>
              <a:t>Estimating the difficulty of problems and hence the cost of developing a solution is hard.</a:t>
            </a:r>
          </a:p>
          <a:p>
            <a:pPr eaLnBrk="1" hangingPunct="1"/>
            <a:r>
              <a:rPr lang="en-GB" altLang="en-US" smtClean="0"/>
              <a:t>Productivity is not proportional to the number of people working on a task.</a:t>
            </a:r>
          </a:p>
          <a:p>
            <a:pPr eaLnBrk="1" hangingPunct="1"/>
            <a:r>
              <a:rPr lang="en-GB" altLang="en-US" smtClean="0"/>
              <a:t>Adding people to a late project makes it later because of communication overheads.</a:t>
            </a:r>
          </a:p>
          <a:p>
            <a:pPr eaLnBrk="1" hangingPunct="1"/>
            <a:r>
              <a:rPr lang="en-GB" altLang="en-US" smtClean="0"/>
              <a:t>The unexpected always happens. Always allow contingency in planning.</a:t>
            </a:r>
          </a:p>
        </p:txBody>
      </p:sp>
    </p:spTree>
    <p:extLst>
      <p:ext uri="{BB962C8B-B14F-4D97-AF65-F5344CB8AC3E}">
        <p14:creationId xmlns:p14="http://schemas.microsoft.com/office/powerpoint/2010/main" val="293713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054225" y="500063"/>
            <a:ext cx="4870450" cy="711200"/>
          </a:xfrm>
          <a:noFill/>
        </p:spPr>
        <p:txBody>
          <a:bodyPr vert="horz" lIns="0" tIns="48225" rIns="96448" bIns="48225" rtlCol="0" anchor="ctr">
            <a:spAutoFit/>
          </a:bodyPr>
          <a:lstStyle/>
          <a:p>
            <a:pPr eaLnBrk="1" hangingPunct="1"/>
            <a:r>
              <a:rPr lang="en-US" altLang="en-US" smtClean="0"/>
              <a:t>The Cost of Change</a:t>
            </a:r>
          </a:p>
        </p:txBody>
      </p:sp>
      <p:sp>
        <p:nvSpPr>
          <p:cNvPr id="15363" name="Rectangle 1029"/>
          <p:cNvSpPr>
            <a:spLocks noGrp="1" noChangeArrowheads="1"/>
          </p:cNvSpPr>
          <p:nvPr>
            <p:ph type="body" idx="1"/>
          </p:nvPr>
        </p:nvSpPr>
        <p:spPr bwMode="gray">
          <a:xfrm>
            <a:off x="2133600" y="1447800"/>
            <a:ext cx="8420100" cy="4572000"/>
          </a:xfrm>
          <a:noFill/>
        </p:spPr>
        <p:txBody>
          <a:bodyPr vert="horz" lIns="96448" tIns="48225" rIns="96448" bIns="48225" rtlCol="0">
            <a:normAutofit/>
          </a:bodyPr>
          <a:lstStyle/>
          <a:p>
            <a:pPr eaLnBrk="1" hangingPunct="1"/>
            <a:r>
              <a:rPr lang="en-US" altLang="en-US" smtClean="0"/>
              <a:t>An AT&amp;T study indicated that, on average,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5364" name="WordArt 1031"/>
          <p:cNvSpPr>
            <a:spLocks noChangeArrowheads="1" noChangeShapeType="1" noTextEdit="1"/>
          </p:cNvSpPr>
          <p:nvPr/>
        </p:nvSpPr>
        <p:spPr bwMode="auto">
          <a:xfrm>
            <a:off x="2133600" y="2209800"/>
            <a:ext cx="8832850" cy="32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8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Business Rules change at </a:t>
            </a:r>
          </a:p>
          <a:p>
            <a:r>
              <a:rPr lang="en-US" sz="38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the rate of 8% per month.</a:t>
            </a:r>
          </a:p>
        </p:txBody>
      </p:sp>
    </p:spTree>
    <p:extLst>
      <p:ext uri="{BB962C8B-B14F-4D97-AF65-F5344CB8AC3E}">
        <p14:creationId xmlns:p14="http://schemas.microsoft.com/office/powerpoint/2010/main" val="1497726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1"/>
            <a:ext cx="594360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054226" y="279400"/>
            <a:ext cx="8004175" cy="712788"/>
          </a:xfrm>
          <a:noFill/>
        </p:spPr>
        <p:txBody>
          <a:bodyPr vert="horz" lIns="0" tIns="48225" rIns="96448" bIns="48225" rtlCol="0" anchor="ctr">
            <a:spAutoFit/>
          </a:bodyPr>
          <a:lstStyle/>
          <a:p>
            <a:pPr eaLnBrk="1" hangingPunct="1"/>
            <a:r>
              <a:rPr lang="en-US" altLang="en-US" smtClean="0"/>
              <a:t>Requirement Change vs. Cost</a:t>
            </a:r>
          </a:p>
        </p:txBody>
      </p:sp>
    </p:spTree>
    <p:extLst>
      <p:ext uri="{BB962C8B-B14F-4D97-AF65-F5344CB8AC3E}">
        <p14:creationId xmlns:p14="http://schemas.microsoft.com/office/powerpoint/2010/main" val="2202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420100" cy="731838"/>
          </a:xfrm>
          <a:noFill/>
        </p:spPr>
        <p:txBody>
          <a:bodyPr vert="horz" lIns="90461" tIns="44437" rIns="90461" bIns="44437" rtlCol="0" anchor="ctr">
            <a:normAutofit/>
          </a:bodyPr>
          <a:lstStyle/>
          <a:p>
            <a:pPr eaLnBrk="1" hangingPunct="1"/>
            <a:r>
              <a:rPr lang="en-GB" altLang="en-US" smtClean="0"/>
              <a:t>Requirements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3600" y="1447800"/>
            <a:ext cx="8420100" cy="2743200"/>
          </a:xfrm>
        </p:spPr>
        <p:txBody>
          <a:bodyPr vert="horz" lIns="90461" tIns="44437" rIns="90461" bIns="44437" rtlCol="0">
            <a:normAutofit/>
          </a:bodyPr>
          <a:lstStyle/>
          <a:p>
            <a:pPr eaLnBrk="1" hangingPunct="1"/>
            <a:r>
              <a:rPr lang="en-GB" altLang="en-US" smtClean="0"/>
              <a:t>The process of establishing the services that the customer requires from a system and the constraints under which it operates and is developed.</a:t>
            </a:r>
          </a:p>
          <a:p>
            <a:pPr eaLnBrk="1" hangingPunct="1"/>
            <a:r>
              <a:rPr lang="en-GB" altLang="en-US" smtClean="0"/>
              <a:t>The requirements themselves are the descriptions of the system services and constraints that are generated during the requirements engineering process.</a:t>
            </a:r>
          </a:p>
        </p:txBody>
      </p:sp>
    </p:spTree>
    <p:extLst>
      <p:ext uri="{BB962C8B-B14F-4D97-AF65-F5344CB8AC3E}">
        <p14:creationId xmlns:p14="http://schemas.microsoft.com/office/powerpoint/2010/main" val="877510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61" tIns="44437" rIns="90461" bIns="44437" rtlCol="0" anchor="ctr">
            <a:normAutofit/>
          </a:bodyPr>
          <a:lstStyle/>
          <a:p>
            <a:pPr eaLnBrk="1" hangingPunct="1"/>
            <a:r>
              <a:rPr lang="en-GB" altLang="en-US" smtClean="0"/>
              <a:t>What is a requirement?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8800" y="1447800"/>
            <a:ext cx="8724900" cy="4572000"/>
          </a:xfrm>
        </p:spPr>
        <p:txBody>
          <a:bodyPr vert="horz" lIns="90461" tIns="44437" rIns="90461" bIns="44437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It may range from a high-level abstract statement of a service or of a system constraint to a detailed mathematical functional specification.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This is inevitable as requirements may serve a dual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May be the basis for a bid for a contract - therefore must be open to interpretation;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May be the basis for the contract itself - therefore must be defined in detail;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Both these statements may be called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907524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676400" y="2286000"/>
            <a:ext cx="8991600" cy="2971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06" rIns="91413" bIns="45706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Requirements abstraction (Davis)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668464" y="2438400"/>
          <a:ext cx="868997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5483101" imgH="1736933" progId="Word.Document.8">
                  <p:embed/>
                </p:oleObj>
              </mc:Choice>
              <mc:Fallback>
                <p:oleObj name="Document" r:id="rId3" imgW="5483101" imgH="1736933" progId="Word.Document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4" y="2438400"/>
                        <a:ext cx="8689975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2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498</Words>
  <Application>Microsoft Office PowerPoint</Application>
  <PresentationFormat>Widescreen</PresentationFormat>
  <Paragraphs>74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Times</vt:lpstr>
      <vt:lpstr>Office Theme</vt:lpstr>
      <vt:lpstr>Microsoft Office Word 97 - 2003 Document</vt:lpstr>
      <vt:lpstr>Microsoft Word Document</vt:lpstr>
      <vt:lpstr>Requirements and SDLC</vt:lpstr>
      <vt:lpstr>Milestones in the RE process</vt:lpstr>
      <vt:lpstr>The project scheduling process</vt:lpstr>
      <vt:lpstr>Scheduling problems</vt:lpstr>
      <vt:lpstr>The Cost of Change</vt:lpstr>
      <vt:lpstr>Requirement Change vs. Cost</vt:lpstr>
      <vt:lpstr>Requirements engineering</vt:lpstr>
      <vt:lpstr>What is a requirement?</vt:lpstr>
      <vt:lpstr>Requirements abstraction (Davis)</vt:lpstr>
      <vt:lpstr>Types of requirement</vt:lpstr>
      <vt:lpstr>Definitions and specifications</vt:lpstr>
      <vt:lpstr>Requirements readers</vt:lpstr>
      <vt:lpstr>Non-functional requirement types</vt:lpstr>
      <vt:lpstr>Non-functional requirements examples</vt:lpstr>
      <vt:lpstr>Goals and requirements</vt:lpstr>
      <vt:lpstr>Examples</vt:lpstr>
      <vt:lpstr>Requirements measures</vt:lpstr>
      <vt:lpstr>Risks and risk types</vt:lpstr>
      <vt:lpstr>Risk analysis (i)</vt:lpstr>
      <vt:lpstr>Risk analysis (ii)</vt:lpstr>
      <vt:lpstr>Risk management strategies (i)</vt:lpstr>
      <vt:lpstr>Risk management strategies (ii)</vt:lpstr>
      <vt:lpstr>Risk indicators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Alim Ul Karim</dc:creator>
  <cp:lastModifiedBy>Md. Alim Ul Karim</cp:lastModifiedBy>
  <cp:revision>4</cp:revision>
  <dcterms:created xsi:type="dcterms:W3CDTF">2017-04-08T10:48:06Z</dcterms:created>
  <dcterms:modified xsi:type="dcterms:W3CDTF">2017-04-08T10:57:44Z</dcterms:modified>
</cp:coreProperties>
</file>