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Expression Solver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7397" y="4419600"/>
            <a:ext cx="3309803" cy="1260629"/>
          </a:xfrm>
        </p:spPr>
        <p:txBody>
          <a:bodyPr/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Solve your math expressions</a:t>
            </a:r>
          </a:p>
          <a:p>
            <a:r>
              <a:rPr lang="en-US" sz="1600" dirty="0" smtClean="0"/>
              <a:t>By</a:t>
            </a:r>
            <a:r>
              <a:rPr lang="en-US" sz="1400" dirty="0" smtClean="0"/>
              <a:t> </a:t>
            </a:r>
            <a:r>
              <a:rPr lang="en-US" sz="1400" b="1" dirty="0" smtClean="0"/>
              <a:t>Alim </a:t>
            </a:r>
            <a:r>
              <a:rPr lang="en-US" sz="1400" b="1" dirty="0" err="1" smtClean="0"/>
              <a:t>Ul</a:t>
            </a:r>
            <a:r>
              <a:rPr lang="en-US" sz="1400" b="1" dirty="0" smtClean="0"/>
              <a:t> </a:t>
            </a:r>
            <a:r>
              <a:rPr lang="en-US" sz="1400" b="1" dirty="0" smtClean="0"/>
              <a:t>Karim &amp; </a:t>
            </a:r>
            <a:r>
              <a:rPr lang="en-US" sz="1400" b="1" dirty="0" err="1" smtClean="0"/>
              <a:t>Alvee</a:t>
            </a:r>
            <a:r>
              <a:rPr lang="en-US" sz="1400" b="1" dirty="0" smtClean="0"/>
              <a:t> Rahman</a:t>
            </a:r>
            <a:endParaRPr lang="en-US" sz="1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94849" y="1625025"/>
            <a:ext cx="281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CSE 115 Project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 smtClean="0"/>
              <a:t>With User-Friendly Format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438400"/>
            <a:ext cx="64579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5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Examples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5((-2) + 2 ( 2 * (10 + 1) /11 +5) ) = </a:t>
            </a:r>
            <a:r>
              <a:rPr lang="en-US" sz="2600" b="1" dirty="0">
                <a:solidFill>
                  <a:srgbClr val="0070C0"/>
                </a:solidFill>
              </a:rPr>
              <a:t>60</a:t>
            </a:r>
          </a:p>
          <a:p>
            <a:r>
              <a:rPr lang="en-US" dirty="0"/>
              <a:t>+++-+^////13341 ++    3.14 16 + 3 / 1 * ++- 2 /  4 - 3  * 2 +-+++3</a:t>
            </a:r>
            <a:r>
              <a:rPr lang="en-US" dirty="0" smtClean="0"/>
              <a:t>++++----****4 </a:t>
            </a:r>
            <a:r>
              <a:rPr lang="en-US" dirty="0"/>
              <a:t>+ 982 +1233 -112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70C0"/>
                </a:solidFill>
              </a:rPr>
              <a:t>-11241.3584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// complex error example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-4 - 3 *-232 -1*-23-2 = </a:t>
            </a:r>
            <a:r>
              <a:rPr lang="en-US" b="1" dirty="0">
                <a:solidFill>
                  <a:srgbClr val="0070C0"/>
                </a:solidFill>
              </a:rPr>
              <a:t>713</a:t>
            </a:r>
            <a:r>
              <a:rPr lang="en-US" dirty="0"/>
              <a:t> </a:t>
            </a:r>
          </a:p>
          <a:p>
            <a:r>
              <a:rPr lang="en-US" dirty="0"/>
              <a:t>-4 - 3 -232 -1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240</a:t>
            </a:r>
          </a:p>
          <a:p>
            <a:r>
              <a:rPr lang="en-US" dirty="0"/>
              <a:t>-2+2*7+2 = </a:t>
            </a:r>
            <a:r>
              <a:rPr lang="en-US" b="1" dirty="0">
                <a:solidFill>
                  <a:srgbClr val="0070C0"/>
                </a:solidFill>
              </a:rPr>
              <a:t>14</a:t>
            </a:r>
          </a:p>
          <a:p>
            <a:r>
              <a:rPr lang="en-US" dirty="0"/>
              <a:t>5*(-2+2*7 ) = </a:t>
            </a:r>
            <a:r>
              <a:rPr lang="en-US" b="1" dirty="0">
                <a:solidFill>
                  <a:srgbClr val="0070C0"/>
                </a:solidFill>
              </a:rPr>
              <a:t>60</a:t>
            </a:r>
          </a:p>
          <a:p>
            <a:r>
              <a:rPr lang="en-US" dirty="0"/>
              <a:t>2^3+3+2*2/5 = </a:t>
            </a:r>
            <a:r>
              <a:rPr lang="en-US" b="1" dirty="0">
                <a:solidFill>
                  <a:srgbClr val="0070C0"/>
                </a:solidFill>
              </a:rPr>
              <a:t>11.8</a:t>
            </a:r>
          </a:p>
          <a:p>
            <a:r>
              <a:rPr lang="en-US" dirty="0"/>
              <a:t>72(7(2(1)(2/100))) = </a:t>
            </a:r>
            <a:r>
              <a:rPr lang="en-US" b="1" dirty="0" smtClean="0">
                <a:solidFill>
                  <a:srgbClr val="0070C0"/>
                </a:solidFill>
              </a:rPr>
              <a:t>20.16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// example with brackets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4 - 982 * 1233 / -112 = </a:t>
            </a:r>
            <a:r>
              <a:rPr lang="en-US" b="1" dirty="0">
                <a:solidFill>
                  <a:srgbClr val="0070C0"/>
                </a:solidFill>
              </a:rPr>
              <a:t>10814.76786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cal:10814.768278</a:t>
            </a:r>
          </a:p>
          <a:p>
            <a:r>
              <a:rPr lang="en-US" dirty="0"/>
              <a:t>2 + 1 (-2 *2 +1) /1 0 -20 = </a:t>
            </a:r>
            <a:r>
              <a:rPr lang="en-US" b="1" dirty="0">
                <a:solidFill>
                  <a:srgbClr val="0070C0"/>
                </a:solidFill>
              </a:rPr>
              <a:t>18.3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// both same in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handy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cal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and program</a:t>
            </a:r>
          </a:p>
          <a:p>
            <a:r>
              <a:rPr lang="en-US" dirty="0"/>
              <a:t>(2.) + 1 (-2 *2 +1)  / 1      .0   1 - 20 = 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smtClean="0">
                <a:solidFill>
                  <a:srgbClr val="0070C0"/>
                </a:solidFill>
              </a:rPr>
              <a:t>20.970297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simple error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example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cal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-20.97029703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2 </a:t>
            </a:r>
            <a:r>
              <a:rPr lang="en-US" dirty="0"/>
              <a:t>^ 2+ 1 (1) + 2 (2) -1 * 2 + 10  * 1 + 1  + 5</a:t>
            </a:r>
            <a:r>
              <a:rPr lang="en-US" dirty="0" smtClean="0"/>
              <a:t>! =</a:t>
            </a:r>
            <a:r>
              <a:rPr lang="en-US" b="1" dirty="0" smtClean="0">
                <a:solidFill>
                  <a:srgbClr val="0070C0"/>
                </a:solidFill>
              </a:rPr>
              <a:t>138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// both same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Limitations</a:t>
            </a:r>
            <a:br>
              <a:rPr lang="en-US" dirty="0" smtClean="0"/>
            </a:b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user-input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Inputted expression can only solve</a:t>
            </a:r>
            <a:r>
              <a:rPr lang="en-US" sz="1400" b="1" dirty="0" smtClean="0"/>
              <a:t> real numbers</a:t>
            </a:r>
            <a:r>
              <a:rPr lang="en-US" sz="1400" dirty="0" smtClean="0"/>
              <a:t>, so other inputs can not be processed(like </a:t>
            </a:r>
            <a:r>
              <a:rPr lang="en-US" sz="1400" dirty="0" err="1" smtClean="0"/>
              <a:t>a,b,c</a:t>
            </a:r>
            <a:r>
              <a:rPr lang="en-US" sz="1400" dirty="0" smtClean="0"/>
              <a:t>, $ etc…).</a:t>
            </a:r>
          </a:p>
          <a:p>
            <a:r>
              <a:rPr lang="en-US" sz="1400" dirty="0" smtClean="0"/>
              <a:t>We can not insert any other operator after ‘-’ at first.</a:t>
            </a:r>
          </a:p>
          <a:p>
            <a:r>
              <a:rPr lang="en-US" sz="1400" dirty="0" smtClean="0"/>
              <a:t>Each number must be a range of </a:t>
            </a:r>
            <a:r>
              <a:rPr lang="en-US" sz="1400" dirty="0"/>
              <a:t>double data-type :</a:t>
            </a:r>
            <a:r>
              <a:rPr lang="en-US" sz="1400" b="1" dirty="0"/>
              <a:t>1E-37 to 1E+37 with 10 digits of </a:t>
            </a:r>
            <a:r>
              <a:rPr lang="en-US" sz="1400" b="1" dirty="0" smtClean="0"/>
              <a:t>precision .</a:t>
            </a:r>
          </a:p>
          <a:p>
            <a:pPr marL="365760" lvl="1" indent="0">
              <a:buNone/>
            </a:pPr>
            <a:r>
              <a:rPr lang="en-US" sz="1100" b="1" dirty="0" smtClean="0"/>
              <a:t>Note</a:t>
            </a:r>
            <a:r>
              <a:rPr lang="en-US" sz="1100" b="1" dirty="0"/>
              <a:t>: </a:t>
            </a:r>
            <a:r>
              <a:rPr lang="en-US" sz="1100" u="sng" dirty="0">
                <a:solidFill>
                  <a:srgbClr val="FF0000"/>
                </a:solidFill>
              </a:rPr>
              <a:t>Also remember if expression </a:t>
            </a:r>
            <a:r>
              <a:rPr lang="en-US" sz="1100" b="1" u="sng" dirty="0">
                <a:solidFill>
                  <a:srgbClr val="FF0000"/>
                </a:solidFill>
              </a:rPr>
              <a:t>output</a:t>
            </a:r>
            <a:r>
              <a:rPr lang="en-US" sz="1100" u="sng" dirty="0">
                <a:solidFill>
                  <a:srgbClr val="FF0000"/>
                </a:solidFill>
              </a:rPr>
              <a:t> result </a:t>
            </a:r>
            <a:r>
              <a:rPr lang="en-US" sz="1100" b="1" u="sng" dirty="0">
                <a:solidFill>
                  <a:srgbClr val="FF0000"/>
                </a:solidFill>
              </a:rPr>
              <a:t>outrun</a:t>
            </a:r>
            <a:r>
              <a:rPr lang="en-US" sz="1100" u="sng" dirty="0">
                <a:solidFill>
                  <a:srgbClr val="FF0000"/>
                </a:solidFill>
              </a:rPr>
              <a:t> the range of double </a:t>
            </a:r>
            <a:r>
              <a:rPr lang="en-US" sz="1100" b="1" u="sng" dirty="0" err="1">
                <a:solidFill>
                  <a:srgbClr val="FF0000"/>
                </a:solidFill>
              </a:rPr>
              <a:t>datatype</a:t>
            </a:r>
            <a:r>
              <a:rPr lang="en-US" sz="1100" u="sng" dirty="0">
                <a:solidFill>
                  <a:srgbClr val="FF0000"/>
                </a:solidFill>
              </a:rPr>
              <a:t> , you will </a:t>
            </a:r>
            <a:r>
              <a:rPr lang="en-US" sz="1100" u="sng" dirty="0" smtClean="0">
                <a:solidFill>
                  <a:srgbClr val="FF0000"/>
                </a:solidFill>
              </a:rPr>
              <a:t> get uncertain results.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Inputted expression can not contain </a:t>
            </a:r>
            <a:r>
              <a:rPr lang="en-US" sz="1400" dirty="0"/>
              <a:t>only </a:t>
            </a:r>
            <a:r>
              <a:rPr lang="en-US" sz="1400" b="1" dirty="0" smtClean="0"/>
              <a:t>“()”</a:t>
            </a:r>
            <a:r>
              <a:rPr lang="en-US" sz="1400" dirty="0" smtClean="0"/>
              <a:t> bracket closing without any numbers in it. You will get uncertain result.</a:t>
            </a:r>
          </a:p>
          <a:p>
            <a:r>
              <a:rPr lang="en-US" sz="1400" dirty="0" smtClean="0"/>
              <a:t>Expression can not process  </a:t>
            </a:r>
            <a:r>
              <a:rPr lang="en-US" sz="1400" b="1" dirty="0" smtClean="0"/>
              <a:t>equal(“=”)</a:t>
            </a:r>
            <a:r>
              <a:rPr lang="en-US" sz="1400" dirty="0" smtClean="0"/>
              <a:t> , &amp;,` </a:t>
            </a:r>
            <a:r>
              <a:rPr lang="en-US" sz="1400" b="1" dirty="0" smtClean="0"/>
              <a:t>sign</a:t>
            </a:r>
            <a:r>
              <a:rPr lang="en-US" sz="1400" dirty="0" smtClean="0"/>
              <a:t> , it will only remove it, so </a:t>
            </a:r>
            <a:r>
              <a:rPr lang="en-US" sz="1400" b="1" dirty="0" smtClean="0"/>
              <a:t>if you input 2+3=3 it will be 2+33.</a:t>
            </a:r>
          </a:p>
          <a:p>
            <a:r>
              <a:rPr lang="en-US" sz="1400" dirty="0" smtClean="0"/>
              <a:t>Must </a:t>
            </a:r>
            <a:r>
              <a:rPr lang="en-US" sz="1400" b="1" dirty="0" smtClean="0"/>
              <a:t>complete</a:t>
            </a:r>
            <a:r>
              <a:rPr lang="en-US" sz="1400" dirty="0" smtClean="0"/>
              <a:t> the </a:t>
            </a:r>
            <a:r>
              <a:rPr lang="en-US" sz="1400" b="1" dirty="0" smtClean="0"/>
              <a:t>bracket sequence </a:t>
            </a:r>
            <a:r>
              <a:rPr lang="en-US" sz="1400" dirty="0" smtClean="0"/>
              <a:t>, or else solver can not process your expression.</a:t>
            </a:r>
          </a:p>
          <a:p>
            <a:r>
              <a:rPr lang="en-US" sz="1400" b="1" dirty="0" smtClean="0"/>
              <a:t>Can not use factor (!), roots(~) , power(^) , percentage (%) repeatedly </a:t>
            </a:r>
            <a:r>
              <a:rPr lang="en-US" sz="1400" dirty="0" smtClean="0"/>
              <a:t>after or before one number.</a:t>
            </a:r>
          </a:p>
          <a:p>
            <a:pPr marL="68580" indent="0">
              <a:buNone/>
            </a:pPr>
            <a:endParaRPr lang="en-US" sz="1050" b="1" u="sng" dirty="0"/>
          </a:p>
          <a:p>
            <a:pPr marL="68580" indent="0">
              <a:buNone/>
            </a:pPr>
            <a:endParaRPr lang="en-US" sz="1050" b="1" u="sng" dirty="0" smtClean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54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Limitations</a:t>
            </a:r>
            <a:br>
              <a:rPr lang="en-US" dirty="0"/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output of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spcBef>
                <a:spcPts val="18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If </a:t>
            </a:r>
            <a:r>
              <a:rPr lang="en-US" sz="1200" dirty="0">
                <a:solidFill>
                  <a:schemeClr val="tx1"/>
                </a:solidFill>
              </a:rPr>
              <a:t>expression </a:t>
            </a:r>
            <a:r>
              <a:rPr lang="en-US" sz="1200" dirty="0" smtClean="0">
                <a:solidFill>
                  <a:schemeClr val="tx1"/>
                </a:solidFill>
              </a:rPr>
              <a:t>any </a:t>
            </a:r>
            <a:r>
              <a:rPr lang="en-US" sz="1200" b="1" dirty="0" smtClean="0">
                <a:solidFill>
                  <a:schemeClr val="tx1"/>
                </a:solidFill>
              </a:rPr>
              <a:t>output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result </a:t>
            </a:r>
            <a:r>
              <a:rPr lang="en-US" sz="1200" b="1" dirty="0">
                <a:solidFill>
                  <a:schemeClr val="tx1"/>
                </a:solidFill>
              </a:rPr>
              <a:t>outrun</a:t>
            </a:r>
            <a:r>
              <a:rPr lang="en-US" sz="1200" dirty="0">
                <a:solidFill>
                  <a:schemeClr val="tx1"/>
                </a:solidFill>
              </a:rPr>
              <a:t> the range of </a:t>
            </a:r>
            <a:r>
              <a:rPr lang="en-US" sz="1200" b="1" dirty="0">
                <a:solidFill>
                  <a:schemeClr val="tx1"/>
                </a:solidFill>
              </a:rPr>
              <a:t>double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datatype</a:t>
            </a:r>
            <a:r>
              <a:rPr lang="en-US" sz="1200" dirty="0">
                <a:solidFill>
                  <a:schemeClr val="tx1"/>
                </a:solidFill>
              </a:rPr>
              <a:t> , you will </a:t>
            </a:r>
            <a:r>
              <a:rPr lang="en-US" sz="1200" dirty="0" smtClean="0">
                <a:solidFill>
                  <a:schemeClr val="tx1"/>
                </a:solidFill>
              </a:rPr>
              <a:t>get </a:t>
            </a:r>
            <a:r>
              <a:rPr lang="en-US" sz="1200" dirty="0">
                <a:solidFill>
                  <a:schemeClr val="tx1"/>
                </a:solidFill>
              </a:rPr>
              <a:t>uncertain results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  <a:endParaRPr lang="en-US" sz="1200" dirty="0">
              <a:solidFill>
                <a:schemeClr val="tx1"/>
              </a:solidFill>
            </a:endParaRPr>
          </a:p>
          <a:p>
            <a:pPr marL="342900" lvl="1">
              <a:spcBef>
                <a:spcPts val="18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In </a:t>
            </a:r>
            <a:r>
              <a:rPr lang="en-US" sz="1200" b="1" dirty="0" smtClean="0">
                <a:solidFill>
                  <a:schemeClr val="tx1"/>
                </a:solidFill>
              </a:rPr>
              <a:t>non-user-friendly</a:t>
            </a:r>
            <a:r>
              <a:rPr lang="en-US" sz="1200" dirty="0" smtClean="0">
                <a:solidFill>
                  <a:schemeClr val="tx1"/>
                </a:solidFill>
              </a:rPr>
              <a:t> display , sometimes  </a:t>
            </a:r>
            <a:r>
              <a:rPr lang="en-US" sz="1200" b="1" dirty="0" smtClean="0">
                <a:solidFill>
                  <a:schemeClr val="tx1"/>
                </a:solidFill>
              </a:rPr>
              <a:t>result</a:t>
            </a:r>
            <a:r>
              <a:rPr lang="en-US" sz="1200" dirty="0" smtClean="0">
                <a:solidFill>
                  <a:schemeClr val="tx1"/>
                </a:solidFill>
              </a:rPr>
              <a:t> shows ‘c’ at the end of it. Conversation error from double to char[] using </a:t>
            </a:r>
            <a:r>
              <a:rPr lang="en-US" sz="1200" dirty="0" err="1" smtClean="0">
                <a:solidFill>
                  <a:schemeClr val="tx1"/>
                </a:solidFill>
              </a:rPr>
              <a:t>sprintf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342900" lvl="1">
              <a:spcBef>
                <a:spcPts val="18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Error existing expressions, can act differently </a:t>
            </a:r>
            <a:r>
              <a:rPr lang="en-US" sz="1200" dirty="0" smtClean="0">
                <a:solidFill>
                  <a:schemeClr val="tx1"/>
                </a:solidFill>
              </a:rPr>
              <a:t>depend of various user-inputs(unanticipated) .</a:t>
            </a:r>
          </a:p>
          <a:p>
            <a:pPr marL="342900" lvl="1">
              <a:spcBef>
                <a:spcPts val="18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Output results do not show </a:t>
            </a:r>
            <a:r>
              <a:rPr lang="en-US" sz="1200" b="1" dirty="0" smtClean="0">
                <a:solidFill>
                  <a:schemeClr val="tx1"/>
                </a:solidFill>
              </a:rPr>
              <a:t>“()” bracket  expressions step by step.</a:t>
            </a:r>
          </a:p>
          <a:p>
            <a:pPr marL="342900" lvl="1"/>
            <a:endParaRPr lang="en-US" sz="1200" dirty="0" smtClean="0">
              <a:solidFill>
                <a:schemeClr val="tx1"/>
              </a:solidFill>
            </a:endParaRPr>
          </a:p>
          <a:p>
            <a:pPr marL="342900" lvl="1"/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We will implement function equations like </a:t>
            </a:r>
            <a:r>
              <a:rPr lang="en-US" sz="1200" b="1" dirty="0" smtClean="0"/>
              <a:t>f(x) = x ^4 + 3x^3 -20 … </a:t>
            </a:r>
            <a:r>
              <a:rPr lang="en-US" sz="1200" dirty="0" smtClean="0"/>
              <a:t>to </a:t>
            </a:r>
            <a:r>
              <a:rPr lang="en-US" sz="1200" b="1" dirty="0" smtClean="0"/>
              <a:t>find out </a:t>
            </a:r>
            <a:r>
              <a:rPr lang="en-US" sz="1200" dirty="0" smtClean="0"/>
              <a:t>the real </a:t>
            </a:r>
            <a:r>
              <a:rPr lang="en-US" sz="1200" b="1" dirty="0" smtClean="0"/>
              <a:t>zeros</a:t>
            </a:r>
            <a:r>
              <a:rPr lang="en-US" sz="1200" dirty="0" smtClean="0"/>
              <a:t>, </a:t>
            </a:r>
            <a:r>
              <a:rPr lang="en-US" sz="1200" b="1" dirty="0" smtClean="0"/>
              <a:t>complex zeros</a:t>
            </a:r>
            <a:r>
              <a:rPr lang="en-US" sz="1200" dirty="0" smtClean="0"/>
              <a:t> and </a:t>
            </a:r>
            <a:r>
              <a:rPr lang="en-US" sz="1200" b="1" dirty="0" smtClean="0"/>
              <a:t>ending</a:t>
            </a:r>
            <a:r>
              <a:rPr lang="en-US" sz="1200" dirty="0" smtClean="0"/>
              <a:t> </a:t>
            </a:r>
            <a:r>
              <a:rPr lang="en-US" sz="1200" b="1" dirty="0" smtClean="0"/>
              <a:t>behavior</a:t>
            </a:r>
            <a:r>
              <a:rPr lang="en-US" sz="1200" dirty="0" smtClean="0"/>
              <a:t> of that </a:t>
            </a:r>
            <a:r>
              <a:rPr lang="en-US" sz="1200" b="1" dirty="0" smtClean="0"/>
              <a:t>function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We will try to implement </a:t>
            </a:r>
            <a:r>
              <a:rPr lang="en-US" sz="1200" b="1" dirty="0" smtClean="0"/>
              <a:t>constant</a:t>
            </a:r>
            <a:r>
              <a:rPr lang="en-US" sz="1200" dirty="0" smtClean="0"/>
              <a:t> , user custom </a:t>
            </a:r>
            <a:r>
              <a:rPr lang="en-US" sz="1200" b="1" dirty="0" smtClean="0"/>
              <a:t>variable</a:t>
            </a:r>
            <a:r>
              <a:rPr lang="en-US" sz="1200" dirty="0" smtClean="0"/>
              <a:t> system , where users can create their custom variable and use it in a </a:t>
            </a:r>
            <a:r>
              <a:rPr lang="en-US" sz="1200" b="1" dirty="0" smtClean="0"/>
              <a:t>function</a:t>
            </a:r>
            <a:r>
              <a:rPr lang="en-US" sz="1200" dirty="0" smtClean="0"/>
              <a:t> or in a </a:t>
            </a:r>
            <a:r>
              <a:rPr lang="en-US" sz="1200" b="1" dirty="0" smtClean="0"/>
              <a:t>expression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We can deploy our functions in Dynamic Link Library (</a:t>
            </a:r>
            <a:r>
              <a:rPr lang="en-US" sz="1200" b="1" dirty="0"/>
              <a:t>DLL</a:t>
            </a:r>
            <a:r>
              <a:rPr lang="en-US" sz="1200" dirty="0"/>
              <a:t>) and use it in different platforms like visual basic , c# etc…</a:t>
            </a:r>
          </a:p>
          <a:p>
            <a:r>
              <a:rPr lang="en-US" sz="1200" dirty="0"/>
              <a:t>We will open  a </a:t>
            </a:r>
            <a:r>
              <a:rPr lang="en-US" sz="1200" b="1" dirty="0"/>
              <a:t>website</a:t>
            </a:r>
            <a:r>
              <a:rPr lang="en-US" sz="1200" dirty="0"/>
              <a:t> to publish project as </a:t>
            </a:r>
            <a:r>
              <a:rPr lang="en-US" sz="1200" b="1" dirty="0" err="1"/>
              <a:t>opensource</a:t>
            </a:r>
            <a:r>
              <a:rPr lang="en-US" sz="1200" dirty="0"/>
              <a:t> software.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802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We will try to improve our limitations in future to achieve more success.</a:t>
            </a:r>
          </a:p>
          <a:p>
            <a:endParaRPr lang="en-US" dirty="0" smtClean="0"/>
          </a:p>
          <a:p>
            <a:pPr marL="68580" indent="0" algn="ctr">
              <a:buNone/>
            </a:pPr>
            <a:r>
              <a:rPr lang="en-US" sz="1050" dirty="0" smtClean="0"/>
              <a:t>This project was assigned to </a:t>
            </a:r>
          </a:p>
          <a:p>
            <a:pPr marL="68580" indent="0" algn="ctr">
              <a:buNone/>
            </a:pPr>
            <a:r>
              <a:rPr lang="en-US" sz="1050" dirty="0" smtClean="0"/>
              <a:t>Alim Ul Karim &amp; Alvee </a:t>
            </a:r>
            <a:r>
              <a:rPr lang="en-US" sz="1050" dirty="0" err="1" smtClean="0"/>
              <a:t>Ibne</a:t>
            </a:r>
            <a:r>
              <a:rPr lang="en-US" sz="1050" dirty="0" smtClean="0"/>
              <a:t> Rahman.</a:t>
            </a:r>
          </a:p>
          <a:p>
            <a:pPr marL="68580" indent="0">
              <a:buNone/>
            </a:pPr>
            <a:r>
              <a:rPr lang="en-US" sz="105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cplusplus.com as our reference book.</a:t>
            </a:r>
          </a:p>
          <a:p>
            <a:r>
              <a:rPr lang="en-US" dirty="0" smtClean="0"/>
              <a:t>We use our experience and class lectures as a reference to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What is an expression Solver?</a:t>
            </a:r>
            <a:r>
              <a:rPr lang="en-US" dirty="0">
                <a:latin typeface="Calibri" pitchFamily="34" charset="0"/>
                <a:cs typeface="Calibri" pitchFamily="34" charset="0"/>
              </a:rPr>
              <a:t> What it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does? (description)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Operators First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Look(features)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What is new in this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?(features)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Implementation / Examples with Expression Solver Simple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Examples with Brackets / Result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Limitations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Future Plans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Conclusion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Reference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121" y="914400"/>
            <a:ext cx="7024744" cy="11430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Expression Solver</a:t>
            </a:r>
            <a:br>
              <a:rPr lang="en-US" sz="2800" dirty="0" smtClean="0"/>
            </a:br>
            <a:r>
              <a:rPr lang="en-US" sz="1400" b="1" dirty="0" smtClean="0"/>
              <a:t>What it does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?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900" dirty="0" smtClean="0"/>
              <a:t>It evaluates an expression like shown above and follow the </a:t>
            </a:r>
            <a:r>
              <a:rPr lang="en-US" sz="1900" b="1" dirty="0" smtClean="0"/>
              <a:t>BODMAS</a:t>
            </a:r>
            <a:r>
              <a:rPr lang="en-US" sz="1900" dirty="0" smtClean="0"/>
              <a:t> sequence.</a:t>
            </a:r>
          </a:p>
          <a:p>
            <a:r>
              <a:rPr lang="en-US" sz="1900" b="1" dirty="0" smtClean="0"/>
              <a:t>B</a:t>
            </a:r>
            <a:r>
              <a:rPr lang="en-US" sz="1900" dirty="0" smtClean="0"/>
              <a:t> for </a:t>
            </a:r>
            <a:r>
              <a:rPr lang="en-US" sz="1900" b="1" dirty="0" smtClean="0"/>
              <a:t>Brackets</a:t>
            </a:r>
            <a:r>
              <a:rPr lang="en-US" sz="1900" dirty="0" smtClean="0"/>
              <a:t> , </a:t>
            </a:r>
            <a:r>
              <a:rPr lang="en-US" sz="1900" b="1" dirty="0" smtClean="0"/>
              <a:t>O</a:t>
            </a:r>
            <a:r>
              <a:rPr lang="en-US" sz="1900" dirty="0" smtClean="0"/>
              <a:t> for </a:t>
            </a:r>
            <a:r>
              <a:rPr lang="en-US" sz="1900" b="1" dirty="0" smtClean="0"/>
              <a:t>Or</a:t>
            </a:r>
            <a:r>
              <a:rPr lang="en-US" sz="1900" dirty="0" smtClean="0"/>
              <a:t>, </a:t>
            </a:r>
            <a:r>
              <a:rPr lang="en-US" sz="1900" b="1" dirty="0" smtClean="0"/>
              <a:t>D</a:t>
            </a:r>
            <a:r>
              <a:rPr lang="en-US" sz="1900" dirty="0" smtClean="0"/>
              <a:t> for </a:t>
            </a:r>
            <a:r>
              <a:rPr lang="en-US" sz="1900" b="1" dirty="0" smtClean="0"/>
              <a:t>Division</a:t>
            </a:r>
            <a:r>
              <a:rPr lang="en-US" sz="1900" dirty="0" smtClean="0"/>
              <a:t> , </a:t>
            </a:r>
            <a:r>
              <a:rPr lang="en-US" sz="1900" b="1" dirty="0" smtClean="0"/>
              <a:t>M</a:t>
            </a:r>
            <a:r>
              <a:rPr lang="en-US" sz="1900" dirty="0" smtClean="0"/>
              <a:t> for </a:t>
            </a:r>
            <a:r>
              <a:rPr lang="en-US" sz="1900" b="1" dirty="0" smtClean="0"/>
              <a:t>Multiplication</a:t>
            </a:r>
            <a:r>
              <a:rPr lang="en-US" sz="1900" dirty="0" smtClean="0"/>
              <a:t> , </a:t>
            </a:r>
            <a:r>
              <a:rPr lang="en-US" sz="1900" b="1" dirty="0" smtClean="0"/>
              <a:t>A</a:t>
            </a:r>
            <a:r>
              <a:rPr lang="en-US" sz="1900" dirty="0" smtClean="0"/>
              <a:t> for </a:t>
            </a:r>
            <a:r>
              <a:rPr lang="en-US" sz="1900" b="1" dirty="0" smtClean="0"/>
              <a:t>Addition</a:t>
            </a:r>
            <a:r>
              <a:rPr lang="en-US" sz="1900" dirty="0" smtClean="0"/>
              <a:t> , and </a:t>
            </a:r>
            <a:r>
              <a:rPr lang="en-US" sz="1900" b="1" dirty="0" smtClean="0"/>
              <a:t>S</a:t>
            </a:r>
            <a:r>
              <a:rPr lang="en-US" sz="1900" dirty="0" smtClean="0"/>
              <a:t> for </a:t>
            </a:r>
            <a:r>
              <a:rPr lang="en-US" sz="1900" b="1" dirty="0" smtClean="0"/>
              <a:t>Subtraction</a:t>
            </a:r>
            <a:endParaRPr lang="en-US" sz="19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1641998"/>
            <a:ext cx="6057900" cy="308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9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Operators First Look</a:t>
            </a:r>
            <a:br>
              <a:rPr lang="en-US" dirty="0" smtClean="0"/>
            </a:br>
            <a:r>
              <a:rPr lang="en-US" sz="1800" dirty="0" smtClean="0"/>
              <a:t>(features)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()  </a:t>
            </a:r>
            <a:r>
              <a:rPr lang="en-US" sz="1400" dirty="0" smtClean="0"/>
              <a:t>	: </a:t>
            </a:r>
            <a:r>
              <a:rPr lang="en-US" sz="1400" dirty="0"/>
              <a:t>Opening"(" and closing")" brackets , user must have to close the </a:t>
            </a:r>
            <a:r>
              <a:rPr lang="en-US" sz="1400" b="1" dirty="0" smtClean="0"/>
              <a:t>bracket and must put a number between brackets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/>
              <a:t>^   </a:t>
            </a:r>
            <a:r>
              <a:rPr lang="en-US" sz="1400" dirty="0" smtClean="0"/>
              <a:t>	: </a:t>
            </a:r>
            <a:r>
              <a:rPr lang="en-US" sz="1400" b="1" dirty="0"/>
              <a:t>Power/Exponential</a:t>
            </a:r>
            <a:r>
              <a:rPr lang="en-US" sz="1400" dirty="0"/>
              <a:t> Operator, 2^3 = 8</a:t>
            </a:r>
          </a:p>
          <a:p>
            <a:r>
              <a:rPr lang="en-US" sz="1400" dirty="0"/>
              <a:t>~   </a:t>
            </a:r>
            <a:r>
              <a:rPr lang="en-US" sz="1400" dirty="0" smtClean="0"/>
              <a:t>	: </a:t>
            </a:r>
            <a:r>
              <a:rPr lang="en-US" sz="1400" b="1" dirty="0"/>
              <a:t>Roots</a:t>
            </a:r>
            <a:r>
              <a:rPr lang="en-US" sz="1400" dirty="0"/>
              <a:t> , like 8~3 = 2, 4~2 = 2 , 36~2=6</a:t>
            </a:r>
          </a:p>
          <a:p>
            <a:r>
              <a:rPr lang="en-US" sz="1400" dirty="0"/>
              <a:t>%   </a:t>
            </a:r>
            <a:r>
              <a:rPr lang="en-US" sz="1400" dirty="0" smtClean="0"/>
              <a:t>	: </a:t>
            </a:r>
            <a:r>
              <a:rPr lang="en-US" sz="1400" b="1" dirty="0"/>
              <a:t>Percentage</a:t>
            </a:r>
            <a:r>
              <a:rPr lang="en-US" sz="1400" dirty="0"/>
              <a:t> Operator , 5%10 will be 50 , 3%10 will 30</a:t>
            </a:r>
          </a:p>
          <a:p>
            <a:r>
              <a:rPr lang="en-US" sz="1400" dirty="0"/>
              <a:t>!   </a:t>
            </a:r>
            <a:r>
              <a:rPr lang="en-US" sz="1400" dirty="0" smtClean="0"/>
              <a:t>	: </a:t>
            </a:r>
            <a:r>
              <a:rPr lang="en-US" sz="1400" b="1" dirty="0"/>
              <a:t>factor</a:t>
            </a:r>
            <a:r>
              <a:rPr lang="en-US" sz="1400" dirty="0"/>
              <a:t>, x! , means x(x-1)!</a:t>
            </a:r>
          </a:p>
          <a:p>
            <a:r>
              <a:rPr lang="en-US" sz="1400" dirty="0"/>
              <a:t>/   </a:t>
            </a:r>
            <a:r>
              <a:rPr lang="en-US" sz="1400" dirty="0" smtClean="0"/>
              <a:t>	: </a:t>
            </a:r>
            <a:r>
              <a:rPr lang="en-US" sz="1400" b="1" dirty="0"/>
              <a:t>Division</a:t>
            </a:r>
            <a:r>
              <a:rPr lang="en-US" sz="1400" dirty="0"/>
              <a:t> Operator</a:t>
            </a:r>
          </a:p>
          <a:p>
            <a:r>
              <a:rPr lang="en-US" sz="1400" dirty="0"/>
              <a:t>*  </a:t>
            </a:r>
            <a:r>
              <a:rPr lang="en-US" sz="1400" dirty="0" smtClean="0"/>
              <a:t>	: </a:t>
            </a:r>
            <a:r>
              <a:rPr lang="en-US" sz="1400" b="1" dirty="0"/>
              <a:t>Multiplication</a:t>
            </a:r>
            <a:r>
              <a:rPr lang="en-US" sz="1400" dirty="0"/>
              <a:t> Operator</a:t>
            </a:r>
          </a:p>
          <a:p>
            <a:r>
              <a:rPr lang="en-US" sz="1400" dirty="0"/>
              <a:t>+   </a:t>
            </a:r>
            <a:r>
              <a:rPr lang="en-US" sz="1400" dirty="0" smtClean="0"/>
              <a:t>	: </a:t>
            </a:r>
            <a:r>
              <a:rPr lang="en-US" sz="1400" b="1" dirty="0"/>
              <a:t>Addition</a:t>
            </a:r>
            <a:r>
              <a:rPr lang="en-US" sz="1400" dirty="0"/>
              <a:t> Operator</a:t>
            </a:r>
          </a:p>
          <a:p>
            <a:r>
              <a:rPr lang="en-US" sz="1400" dirty="0"/>
              <a:t>-   </a:t>
            </a:r>
            <a:r>
              <a:rPr lang="en-US" sz="1400" dirty="0" smtClean="0"/>
              <a:t>	: </a:t>
            </a:r>
            <a:r>
              <a:rPr lang="en-US" sz="1400" b="1" dirty="0" smtClean="0"/>
              <a:t>Minus/Subtraction</a:t>
            </a:r>
            <a:r>
              <a:rPr lang="en-US" sz="1400" dirty="0" smtClean="0"/>
              <a:t> Operator</a:t>
            </a:r>
          </a:p>
          <a:p>
            <a:endParaRPr lang="en-US" sz="1400" dirty="0"/>
          </a:p>
          <a:p>
            <a:r>
              <a:rPr lang="en-US" sz="1400" dirty="0"/>
              <a:t>There is no need to use * before any bracket program will automatic understand it.</a:t>
            </a:r>
          </a:p>
          <a:p>
            <a:r>
              <a:rPr lang="en-US" sz="1400" dirty="0"/>
              <a:t>Expression Solver follows the BODMAS mechanism to simplify a mathematical expressions sequentially as calculator does.</a:t>
            </a:r>
          </a:p>
        </p:txBody>
      </p:sp>
    </p:spTree>
    <p:extLst>
      <p:ext uri="{BB962C8B-B14F-4D97-AF65-F5344CB8AC3E}">
        <p14:creationId xmlns:p14="http://schemas.microsoft.com/office/powerpoint/2010/main" val="19989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What’s New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(Features)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Expression Solver? There are lot of tools which evaluates expressions (for instance handy calculator,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programming languages, operating system calculator etc.) ; so what is new about this?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Nowadays, handy calculators are very powerful and have textbook display however ,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limitations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to all those tools that they can not show the solving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process step by step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Regular calculator or programming language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can not solve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your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expression errors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but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our program can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After completing any process(operations like +,-, *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etc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 between numbers, it always displays a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user-friendly format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It does not display all numbers with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.000…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or any point(.) at all, a point will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only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be displayed where it is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necessary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Showing Solving Steps</a:t>
            </a:r>
            <a:br>
              <a:rPr lang="en-US" dirty="0" smtClean="0"/>
            </a:br>
            <a:r>
              <a:rPr lang="en-US" sz="1800" dirty="0" smtClean="0"/>
              <a:t>(implementations)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77522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 below image , it shows how our solver solves expressions step by step.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97" y="2514600"/>
            <a:ext cx="65055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Solving 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Errors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71" y="2895600"/>
            <a:ext cx="6573837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6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Solving </a:t>
            </a:r>
            <a:r>
              <a:rPr lang="en-US" dirty="0" smtClean="0"/>
              <a:t>Advance Errors</a:t>
            </a:r>
            <a:br>
              <a:rPr lang="en-US" dirty="0" smtClean="0"/>
            </a:br>
            <a:r>
              <a:rPr lang="en-US" sz="1200" dirty="0" smtClean="0">
                <a:solidFill>
                  <a:srgbClr val="FF0000"/>
                </a:solidFill>
              </a:rPr>
              <a:t>This is not 100% perfect but works anyway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Errors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30902"/>
            <a:ext cx="65151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9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Without User-Friendly Format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4960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6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370</TotalTime>
  <Words>849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Austin</vt:lpstr>
      <vt:lpstr>Expression Solver</vt:lpstr>
      <vt:lpstr>Outline</vt:lpstr>
      <vt:lpstr>Expression Solver What it does?</vt:lpstr>
      <vt:lpstr>Operators First Look (features)</vt:lpstr>
      <vt:lpstr>What’s New? (Features)</vt:lpstr>
      <vt:lpstr>Showing Solving Steps (implementations)</vt:lpstr>
      <vt:lpstr>Solving Common Errors</vt:lpstr>
      <vt:lpstr>Solving Advance Errors This is not 100% perfect but works anyway</vt:lpstr>
      <vt:lpstr>Without User-Friendly Format</vt:lpstr>
      <vt:lpstr>With User-Friendly Format</vt:lpstr>
      <vt:lpstr>Examples and Results</vt:lpstr>
      <vt:lpstr>Limitations in user-input</vt:lpstr>
      <vt:lpstr>Limitations in output of process</vt:lpstr>
      <vt:lpstr>Future Plan</vt:lpstr>
      <vt:lpstr>Conclusion 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Solver</dc:title>
  <dc:creator>Alim</dc:creator>
  <cp:lastModifiedBy>Alim</cp:lastModifiedBy>
  <cp:revision>62</cp:revision>
  <dcterms:created xsi:type="dcterms:W3CDTF">2006-08-16T00:00:00Z</dcterms:created>
  <dcterms:modified xsi:type="dcterms:W3CDTF">2014-07-15T17:19:29Z</dcterms:modified>
</cp:coreProperties>
</file>