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76" r:id="rId7"/>
    <p:sldId id="282" r:id="rId8"/>
    <p:sldId id="258" r:id="rId9"/>
    <p:sldId id="260" r:id="rId10"/>
    <p:sldId id="261" r:id="rId11"/>
    <p:sldId id="262" r:id="rId12"/>
    <p:sldId id="263" r:id="rId13"/>
    <p:sldId id="264" r:id="rId14"/>
    <p:sldId id="259" r:id="rId15"/>
    <p:sldId id="265" r:id="rId16"/>
    <p:sldId id="267" r:id="rId17"/>
    <p:sldId id="271" r:id="rId18"/>
    <p:sldId id="26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505F6-B7A2-496A-B5D3-C0AA6C775D4A}" type="doc">
      <dgm:prSet loTypeId="urn:microsoft.com/office/officeart/2005/8/layout/cycle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1476E-796B-4B7D-A50F-17FF0E1743F5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9E8E35E0-3B76-425A-8AB7-FDB7B1B651AE}" type="parTrans" cxnId="{FB8F28C4-8C9A-491D-ADF5-07172DD530FA}">
      <dgm:prSet/>
      <dgm:spPr/>
      <dgm:t>
        <a:bodyPr/>
        <a:lstStyle/>
        <a:p>
          <a:endParaRPr lang="en-US"/>
        </a:p>
      </dgm:t>
    </dgm:pt>
    <dgm:pt modelId="{81E80527-00A3-47ED-A5C1-E7DACA664744}" type="sibTrans" cxnId="{FB8F28C4-8C9A-491D-ADF5-07172DD530FA}">
      <dgm:prSet/>
      <dgm:spPr/>
      <dgm:t>
        <a:bodyPr/>
        <a:lstStyle/>
        <a:p>
          <a:endParaRPr lang="en-US"/>
        </a:p>
      </dgm:t>
    </dgm:pt>
    <dgm:pt modelId="{C70F26BC-96E8-452A-9517-949BFA65F56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FB476C6-7612-4BA4-90BB-61C03C43355F}" type="parTrans" cxnId="{2E4339DA-573F-4E32-96AB-CB4CF8699178}">
      <dgm:prSet/>
      <dgm:spPr/>
      <dgm:t>
        <a:bodyPr/>
        <a:lstStyle/>
        <a:p>
          <a:endParaRPr lang="en-US"/>
        </a:p>
      </dgm:t>
    </dgm:pt>
    <dgm:pt modelId="{C2A0F025-4661-454B-8A2E-D8735A96DADA}" type="sibTrans" cxnId="{2E4339DA-573F-4E32-96AB-CB4CF8699178}">
      <dgm:prSet/>
      <dgm:spPr/>
      <dgm:t>
        <a:bodyPr/>
        <a:lstStyle/>
        <a:p>
          <a:endParaRPr lang="en-US"/>
        </a:p>
      </dgm:t>
    </dgm:pt>
    <dgm:pt modelId="{878199D8-5FC1-45CA-983A-7B4D936941A6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A54B5FAF-6583-4760-92CB-C91E5BFC30A4}" type="parTrans" cxnId="{3A97BC67-01FE-412A-86E7-9FE6374DD825}">
      <dgm:prSet/>
      <dgm:spPr/>
      <dgm:t>
        <a:bodyPr/>
        <a:lstStyle/>
        <a:p>
          <a:endParaRPr lang="en-US"/>
        </a:p>
      </dgm:t>
    </dgm:pt>
    <dgm:pt modelId="{D83EAAA7-D97C-41DF-9A2E-0F87DB1D970F}" type="sibTrans" cxnId="{3A97BC67-01FE-412A-86E7-9FE6374DD825}">
      <dgm:prSet/>
      <dgm:spPr/>
      <dgm:t>
        <a:bodyPr/>
        <a:lstStyle/>
        <a:p>
          <a:endParaRPr lang="en-US"/>
        </a:p>
      </dgm:t>
    </dgm:pt>
    <dgm:pt modelId="{7C7EBBB2-A9CE-4C9F-A123-4320546671B4}" type="pres">
      <dgm:prSet presAssocID="{754505F6-B7A2-496A-B5D3-C0AA6C775D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4CCC1D-D1B2-4552-B1E5-B9ACFA74DF67}" type="pres">
      <dgm:prSet presAssocID="{754505F6-B7A2-496A-B5D3-C0AA6C775D4A}" presName="cycle" presStyleCnt="0"/>
      <dgm:spPr/>
    </dgm:pt>
    <dgm:pt modelId="{7E66F6DE-B805-40A3-A25B-26B230FC592E}" type="pres">
      <dgm:prSet presAssocID="{1E51476E-796B-4B7D-A50F-17FF0E1743F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2AF8A-E670-4B50-AB4C-B59F504F9FC9}" type="pres">
      <dgm:prSet presAssocID="{81E80527-00A3-47ED-A5C1-E7DACA66474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DBC6269-C8BE-4A25-8558-BB5A49305530}" type="pres">
      <dgm:prSet presAssocID="{C70F26BC-96E8-452A-9517-949BFA65F569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4A4C6-6587-47A1-96D7-FA5CB1849A20}" type="pres">
      <dgm:prSet presAssocID="{878199D8-5FC1-45CA-983A-7B4D936941A6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3E55A-6B6F-4C61-9A2B-AD76A75490ED}" type="presOf" srcId="{81E80527-00A3-47ED-A5C1-E7DACA664744}" destId="{51A2AF8A-E670-4B50-AB4C-B59F504F9FC9}" srcOrd="0" destOrd="0" presId="urn:microsoft.com/office/officeart/2005/8/layout/cycle3"/>
    <dgm:cxn modelId="{2E4339DA-573F-4E32-96AB-CB4CF8699178}" srcId="{754505F6-B7A2-496A-B5D3-C0AA6C775D4A}" destId="{C70F26BC-96E8-452A-9517-949BFA65F569}" srcOrd="1" destOrd="0" parTransId="{FFB476C6-7612-4BA4-90BB-61C03C43355F}" sibTransId="{C2A0F025-4661-454B-8A2E-D8735A96DADA}"/>
    <dgm:cxn modelId="{FB8F28C4-8C9A-491D-ADF5-07172DD530FA}" srcId="{754505F6-B7A2-496A-B5D3-C0AA6C775D4A}" destId="{1E51476E-796B-4B7D-A50F-17FF0E1743F5}" srcOrd="0" destOrd="0" parTransId="{9E8E35E0-3B76-425A-8AB7-FDB7B1B651AE}" sibTransId="{81E80527-00A3-47ED-A5C1-E7DACA664744}"/>
    <dgm:cxn modelId="{3A97BC67-01FE-412A-86E7-9FE6374DD825}" srcId="{754505F6-B7A2-496A-B5D3-C0AA6C775D4A}" destId="{878199D8-5FC1-45CA-983A-7B4D936941A6}" srcOrd="2" destOrd="0" parTransId="{A54B5FAF-6583-4760-92CB-C91E5BFC30A4}" sibTransId="{D83EAAA7-D97C-41DF-9A2E-0F87DB1D970F}"/>
    <dgm:cxn modelId="{662D80B7-4DE1-46B9-9476-EA8A9151F798}" type="presOf" srcId="{878199D8-5FC1-45CA-983A-7B4D936941A6}" destId="{2034A4C6-6587-47A1-96D7-FA5CB1849A20}" srcOrd="0" destOrd="0" presId="urn:microsoft.com/office/officeart/2005/8/layout/cycle3"/>
    <dgm:cxn modelId="{F6164ADC-30E8-4C4B-94FB-7B16682B0385}" type="presOf" srcId="{1E51476E-796B-4B7D-A50F-17FF0E1743F5}" destId="{7E66F6DE-B805-40A3-A25B-26B230FC592E}" srcOrd="0" destOrd="0" presId="urn:microsoft.com/office/officeart/2005/8/layout/cycle3"/>
    <dgm:cxn modelId="{707E7A57-A9FA-4CAA-8578-3604F9B284AC}" type="presOf" srcId="{754505F6-B7A2-496A-B5D3-C0AA6C775D4A}" destId="{7C7EBBB2-A9CE-4C9F-A123-4320546671B4}" srcOrd="0" destOrd="0" presId="urn:microsoft.com/office/officeart/2005/8/layout/cycle3"/>
    <dgm:cxn modelId="{34F54879-2961-4CE7-B246-13779C8A5865}" type="presOf" srcId="{C70F26BC-96E8-452A-9517-949BFA65F569}" destId="{FDBC6269-C8BE-4A25-8558-BB5A49305530}" srcOrd="0" destOrd="0" presId="urn:microsoft.com/office/officeart/2005/8/layout/cycle3"/>
    <dgm:cxn modelId="{76BCA54D-1A5E-4E5A-B92C-885BF9B860DC}" type="presParOf" srcId="{7C7EBBB2-A9CE-4C9F-A123-4320546671B4}" destId="{4C4CCC1D-D1B2-4552-B1E5-B9ACFA74DF67}" srcOrd="0" destOrd="0" presId="urn:microsoft.com/office/officeart/2005/8/layout/cycle3"/>
    <dgm:cxn modelId="{B2E68305-D945-4E9C-AA77-AE151D3A852E}" type="presParOf" srcId="{4C4CCC1D-D1B2-4552-B1E5-B9ACFA74DF67}" destId="{7E66F6DE-B805-40A3-A25B-26B230FC592E}" srcOrd="0" destOrd="0" presId="urn:microsoft.com/office/officeart/2005/8/layout/cycle3"/>
    <dgm:cxn modelId="{1C7554F6-78D9-4AC7-9AC8-F5C8C1A58C0E}" type="presParOf" srcId="{4C4CCC1D-D1B2-4552-B1E5-B9ACFA74DF67}" destId="{51A2AF8A-E670-4B50-AB4C-B59F504F9FC9}" srcOrd="1" destOrd="0" presId="urn:microsoft.com/office/officeart/2005/8/layout/cycle3"/>
    <dgm:cxn modelId="{C059FE3C-1CC8-4A0F-BF89-ADF65146E6E5}" type="presParOf" srcId="{4C4CCC1D-D1B2-4552-B1E5-B9ACFA74DF67}" destId="{FDBC6269-C8BE-4A25-8558-BB5A49305530}" srcOrd="2" destOrd="0" presId="urn:microsoft.com/office/officeart/2005/8/layout/cycle3"/>
    <dgm:cxn modelId="{221FE807-AE95-47DF-A8CA-7A411FC1E19E}" type="presParOf" srcId="{4C4CCC1D-D1B2-4552-B1E5-B9ACFA74DF67}" destId="{2034A4C6-6587-47A1-96D7-FA5CB1849A20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2AF8A-E670-4B50-AB4C-B59F504F9FC9}">
      <dsp:nvSpPr>
        <dsp:cNvPr id="0" name=""/>
        <dsp:cNvSpPr/>
      </dsp:nvSpPr>
      <dsp:spPr>
        <a:xfrm>
          <a:off x="1854351" y="-190005"/>
          <a:ext cx="3364660" cy="3364660"/>
        </a:xfrm>
        <a:prstGeom prst="circularArrow">
          <a:avLst>
            <a:gd name="adj1" fmla="val 5689"/>
            <a:gd name="adj2" fmla="val 340510"/>
            <a:gd name="adj3" fmla="val 12417534"/>
            <a:gd name="adj4" fmla="val 18272785"/>
            <a:gd name="adj5" fmla="val 5908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66F6DE-B805-40A3-A25B-26B230FC592E}">
      <dsp:nvSpPr>
        <dsp:cNvPr id="0" name=""/>
        <dsp:cNvSpPr/>
      </dsp:nvSpPr>
      <dsp:spPr>
        <a:xfrm>
          <a:off x="2352031" y="867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Controller</a:t>
          </a:r>
          <a:endParaRPr lang="en-US" sz="3300" kern="1200" dirty="0"/>
        </a:p>
      </dsp:txBody>
      <dsp:txXfrm>
        <a:off x="2409861" y="58697"/>
        <a:ext cx="2253640" cy="1068990"/>
      </dsp:txXfrm>
    </dsp:sp>
    <dsp:sp modelId="{FDBC6269-C8BE-4A25-8558-BB5A49305530}">
      <dsp:nvSpPr>
        <dsp:cNvPr id="0" name=""/>
        <dsp:cNvSpPr/>
      </dsp:nvSpPr>
      <dsp:spPr>
        <a:xfrm>
          <a:off x="3627252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6914279"/>
                <a:satOff val="1970"/>
                <a:lumOff val="5686"/>
                <a:alphaOff val="0"/>
                <a:tint val="98000"/>
                <a:lumMod val="114000"/>
              </a:schemeClr>
            </a:gs>
            <a:gs pos="100000">
              <a:schemeClr val="accent4">
                <a:hueOff val="6914279"/>
                <a:satOff val="1970"/>
                <a:lumOff val="5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3685082" y="2267445"/>
        <a:ext cx="2253640" cy="1068990"/>
      </dsp:txXfrm>
    </dsp:sp>
    <dsp:sp modelId="{2034A4C6-6587-47A1-96D7-FA5CB1849A20}">
      <dsp:nvSpPr>
        <dsp:cNvPr id="0" name=""/>
        <dsp:cNvSpPr/>
      </dsp:nvSpPr>
      <dsp:spPr>
        <a:xfrm>
          <a:off x="1076809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View</a:t>
          </a:r>
          <a:endParaRPr lang="en-US" sz="3300" kern="1200" dirty="0"/>
        </a:p>
      </dsp:txBody>
      <dsp:txXfrm>
        <a:off x="1134639" y="2267445"/>
        <a:ext cx="2253640" cy="1068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53097"/>
            <a:ext cx="8825658" cy="1224284"/>
          </a:xfrm>
        </p:spPr>
        <p:txBody>
          <a:bodyPr/>
          <a:lstStyle/>
          <a:p>
            <a:r>
              <a:rPr lang="en-US" dirty="0" smtClean="0"/>
              <a:t>Flora Telecom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architecture development.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Alim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Karim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84" y="3706411"/>
            <a:ext cx="2095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need much database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fan out everywhere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6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to write a lot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change data-types in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doesn’t optimize much.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Efficient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Very much rapid development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portable.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doesn’t fan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in relationship takes time to sync.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demo in 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demo with 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a lot of optimization in Db as well as writing your own code.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main concept of ROI is </a:t>
            </a:r>
            <a:r>
              <a:rPr lang="en-US" b="1" u="sng" dirty="0" smtClean="0"/>
              <a:t>donation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an </a:t>
            </a:r>
            <a:r>
              <a:rPr lang="en-US" b="1" u="sng" dirty="0" smtClean="0"/>
              <a:t>open source</a:t>
            </a:r>
            <a:r>
              <a:rPr lang="en-US" dirty="0" smtClean="0"/>
              <a:t> system you can download and use it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Maybe in </a:t>
            </a:r>
            <a:r>
              <a:rPr lang="en-US" b="1" u="sng" dirty="0" smtClean="0"/>
              <a:t>future</a:t>
            </a:r>
            <a:r>
              <a:rPr lang="en-US" dirty="0" smtClean="0"/>
              <a:t> we will include </a:t>
            </a:r>
            <a:r>
              <a:rPr lang="en-US" b="1" u="sng" dirty="0" smtClean="0"/>
              <a:t>advertisement concept.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930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72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9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Technology is always a gap.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SDLC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Analyzing</a:t>
            </a:r>
          </a:p>
          <a:p>
            <a:r>
              <a:rPr lang="en-US" dirty="0" smtClean="0"/>
              <a:t>System Designing</a:t>
            </a:r>
          </a:p>
          <a:p>
            <a:r>
              <a:rPr lang="en-US" dirty="0" smtClean="0"/>
              <a:t>System Building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Production </a:t>
            </a:r>
          </a:p>
          <a:p>
            <a:r>
              <a:rPr lang="en-US" dirty="0" err="1" smtClean="0"/>
              <a:t>Maintainence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SDLC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Analyzing</a:t>
            </a:r>
          </a:p>
          <a:p>
            <a:r>
              <a:rPr lang="en-US" dirty="0" smtClean="0"/>
              <a:t>System Designing</a:t>
            </a:r>
          </a:p>
          <a:p>
            <a:r>
              <a:rPr lang="en-US" dirty="0" smtClean="0"/>
              <a:t>System Building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Production </a:t>
            </a:r>
          </a:p>
          <a:p>
            <a:r>
              <a:rPr lang="en-US" dirty="0" err="1" smtClean="0"/>
              <a:t>Maintainence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0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 started with something and then it became something else.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picaso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developers time and life is important. We also think, how to make it better </a:t>
            </a:r>
            <a:r>
              <a:rPr lang="en-US" smtClean="0"/>
              <a:t>and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 started with something and then it became something else.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picaso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developers time and life is important. We also think, how to make it better </a:t>
            </a:r>
            <a:r>
              <a:rPr lang="en-US" smtClean="0"/>
              <a:t>and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4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20428949"/>
              </p:ext>
            </p:extLst>
          </p:nvPr>
        </p:nvGraphicFramePr>
        <p:xfrm>
          <a:off x="2032000" y="719666"/>
          <a:ext cx="7073363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can work with database in 3 ways.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Code First (by Default)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Code First, Database First, 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265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Flora Telecom Limited</vt:lpstr>
      <vt:lpstr>Technology is always a gap.</vt:lpstr>
      <vt:lpstr>Don’t make me think.</vt:lpstr>
      <vt:lpstr>SDLC</vt:lpstr>
      <vt:lpstr>SDLC</vt:lpstr>
      <vt:lpstr>I started with something and then it became something else. -picaso</vt:lpstr>
      <vt:lpstr>I started with something and then it became something else. -picaso</vt:lpstr>
      <vt:lpstr>ASP.NET MVC</vt:lpstr>
      <vt:lpstr>Developers can work with database in 3 ways.</vt:lpstr>
      <vt:lpstr>Code First(Pros)</vt:lpstr>
      <vt:lpstr>Code First(Cons)</vt:lpstr>
      <vt:lpstr>DB First(Pros)</vt:lpstr>
      <vt:lpstr>DB First(Cons)</vt:lpstr>
      <vt:lpstr>Let’s see some demo in ASP.NET</vt:lpstr>
      <vt:lpstr>Let’s see some demo with our project</vt:lpstr>
      <vt:lpstr>We did a lot of optimization in Db as well as writing your own code.</vt:lpstr>
      <vt:lpstr>Return on Investment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DevProject Template</dc:title>
  <dc:creator>Alim</dc:creator>
  <cp:lastModifiedBy>Alim</cp:lastModifiedBy>
  <cp:revision>32</cp:revision>
  <dcterms:created xsi:type="dcterms:W3CDTF">2014-12-13T05:14:47Z</dcterms:created>
  <dcterms:modified xsi:type="dcterms:W3CDTF">2015-03-12T13:13:00Z</dcterms:modified>
</cp:coreProperties>
</file>