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96" r:id="rId4"/>
    <p:sldId id="289" r:id="rId5"/>
    <p:sldId id="291" r:id="rId6"/>
    <p:sldId id="292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53" autoAdjust="0"/>
    <p:restoredTop sz="93568" autoAdjust="0"/>
  </p:normalViewPr>
  <p:slideViewPr>
    <p:cSldViewPr snapToGrid="0">
      <p:cViewPr varScale="1">
        <p:scale>
          <a:sx n="75" d="100"/>
          <a:sy n="75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206B7-AA57-4CD6-94B0-616405232793}" type="doc">
      <dgm:prSet loTypeId="urn:microsoft.com/office/officeart/2005/8/layout/process1" loCatId="process" qsTypeId="urn:microsoft.com/office/officeart/2005/8/quickstyle/simple4" qsCatId="simple" csTypeId="urn:microsoft.com/office/officeart/2005/8/colors/colorful5" csCatId="colorful" phldr="1"/>
      <dgm:spPr/>
    </dgm:pt>
    <dgm:pt modelId="{49075C8A-46F6-40BB-975D-39189C4DCB5A}">
      <dgm:prSet phldrT="[Text]"/>
      <dgm:spPr/>
      <dgm:t>
        <a:bodyPr/>
        <a:lstStyle/>
        <a:p>
          <a:r>
            <a:rPr lang="en-US" dirty="0" smtClean="0"/>
            <a:t>Play List</a:t>
          </a:r>
          <a:endParaRPr lang="en-US" dirty="0"/>
        </a:p>
      </dgm:t>
    </dgm:pt>
    <dgm:pt modelId="{9652D871-9C46-4233-A0EB-4A023D5EAC9E}" type="parTrans" cxnId="{00E61791-FF81-4AE4-B672-7690C830A6FE}">
      <dgm:prSet/>
      <dgm:spPr/>
      <dgm:t>
        <a:bodyPr/>
        <a:lstStyle/>
        <a:p>
          <a:endParaRPr lang="en-US"/>
        </a:p>
      </dgm:t>
    </dgm:pt>
    <dgm:pt modelId="{B17DC9C4-7EC0-4052-9430-EC0C713CB0A9}" type="sibTrans" cxnId="{00E61791-FF81-4AE4-B672-7690C830A6FE}">
      <dgm:prSet/>
      <dgm:spPr/>
      <dgm:t>
        <a:bodyPr/>
        <a:lstStyle/>
        <a:p>
          <a:endParaRPr lang="en-US"/>
        </a:p>
      </dgm:t>
    </dgm:pt>
    <dgm:pt modelId="{17CA51EC-8E56-4C46-A4DF-BDBED7C06126}">
      <dgm:prSet phldrT="[Text]"/>
      <dgm:spPr/>
      <dgm:t>
        <a:bodyPr/>
        <a:lstStyle/>
        <a:p>
          <a:r>
            <a:rPr lang="en-US" dirty="0" smtClean="0"/>
            <a:t>Comparison</a:t>
          </a:r>
          <a:endParaRPr lang="en-US" dirty="0"/>
        </a:p>
      </dgm:t>
    </dgm:pt>
    <dgm:pt modelId="{0DF7E548-8179-4D05-A5D8-EEA10D087D41}" type="parTrans" cxnId="{A5A01BFA-797C-45F7-BCF9-9E42C5528387}">
      <dgm:prSet/>
      <dgm:spPr/>
      <dgm:t>
        <a:bodyPr/>
        <a:lstStyle/>
        <a:p>
          <a:endParaRPr lang="en-US"/>
        </a:p>
      </dgm:t>
    </dgm:pt>
    <dgm:pt modelId="{55E8FD2A-AE99-4099-B6A9-C440FCC79ED5}" type="sibTrans" cxnId="{A5A01BFA-797C-45F7-BCF9-9E42C5528387}">
      <dgm:prSet/>
      <dgm:spPr/>
      <dgm:t>
        <a:bodyPr/>
        <a:lstStyle/>
        <a:p>
          <a:endParaRPr lang="en-US"/>
        </a:p>
      </dgm:t>
    </dgm:pt>
    <dgm:pt modelId="{F748E379-7A43-46E4-A876-4774BC69BA64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8CD85231-351F-4E2D-9A12-D2C2ACDED063}" type="parTrans" cxnId="{B808A444-86D4-4B7F-8163-016456C0C2CA}">
      <dgm:prSet/>
      <dgm:spPr/>
      <dgm:t>
        <a:bodyPr/>
        <a:lstStyle/>
        <a:p>
          <a:endParaRPr lang="en-US"/>
        </a:p>
      </dgm:t>
    </dgm:pt>
    <dgm:pt modelId="{0C2F8B1C-033A-4A10-9ABD-1D8875C088C2}" type="sibTrans" cxnId="{B808A444-86D4-4B7F-8163-016456C0C2CA}">
      <dgm:prSet/>
      <dgm:spPr/>
      <dgm:t>
        <a:bodyPr/>
        <a:lstStyle/>
        <a:p>
          <a:endParaRPr lang="en-US"/>
        </a:p>
      </dgm:t>
    </dgm:pt>
    <dgm:pt modelId="{DD04A2FD-A2C9-4BBC-BDBF-14A2C279BC9E}" type="pres">
      <dgm:prSet presAssocID="{52A206B7-AA57-4CD6-94B0-616405232793}" presName="Name0" presStyleCnt="0">
        <dgm:presLayoutVars>
          <dgm:dir/>
          <dgm:resizeHandles val="exact"/>
        </dgm:presLayoutVars>
      </dgm:prSet>
      <dgm:spPr/>
    </dgm:pt>
    <dgm:pt modelId="{E5455EC2-9E26-4D51-9518-8152F44608F7}" type="pres">
      <dgm:prSet presAssocID="{49075C8A-46F6-40BB-975D-39189C4DCB5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B16C5-6287-4DFC-93B0-A6E78B88A380}" type="pres">
      <dgm:prSet presAssocID="{B17DC9C4-7EC0-4052-9430-EC0C713CB0A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EBF8D30-2DAA-4D0B-8015-EB7E8FA52B3C}" type="pres">
      <dgm:prSet presAssocID="{B17DC9C4-7EC0-4052-9430-EC0C713CB0A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0C2206A-1B6D-4A30-A31B-75A75AB82044}" type="pres">
      <dgm:prSet presAssocID="{F748E379-7A43-46E4-A876-4774BC69BA6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B335CB-DC64-43D6-BA59-DA14CBC1BC4E}" type="pres">
      <dgm:prSet presAssocID="{0C2F8B1C-033A-4A10-9ABD-1D8875C088C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C3B53A9-4B47-48E8-A1A7-38A4D5E28712}" type="pres">
      <dgm:prSet presAssocID="{0C2F8B1C-033A-4A10-9ABD-1D8875C088C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990A10-A39E-4657-BF8E-8CE8FF2D74CE}" type="pres">
      <dgm:prSet presAssocID="{17CA51EC-8E56-4C46-A4DF-BDBED7C061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19AD15-A266-4F03-A41E-3761F0EBDF81}" type="presOf" srcId="{17CA51EC-8E56-4C46-A4DF-BDBED7C06126}" destId="{09990A10-A39E-4657-BF8E-8CE8FF2D74CE}" srcOrd="0" destOrd="0" presId="urn:microsoft.com/office/officeart/2005/8/layout/process1"/>
    <dgm:cxn modelId="{F9C262AA-EB05-44BA-B56E-C12E23790206}" type="presOf" srcId="{0C2F8B1C-033A-4A10-9ABD-1D8875C088C2}" destId="{F0B335CB-DC64-43D6-BA59-DA14CBC1BC4E}" srcOrd="0" destOrd="0" presId="urn:microsoft.com/office/officeart/2005/8/layout/process1"/>
    <dgm:cxn modelId="{97E8E4BA-0869-4FD6-B3DB-6A0E51AD01AE}" type="presOf" srcId="{0C2F8B1C-033A-4A10-9ABD-1D8875C088C2}" destId="{6C3B53A9-4B47-48E8-A1A7-38A4D5E28712}" srcOrd="1" destOrd="0" presId="urn:microsoft.com/office/officeart/2005/8/layout/process1"/>
    <dgm:cxn modelId="{68E940D1-8D5A-4C6F-AE56-207F7B2D9AB3}" type="presOf" srcId="{B17DC9C4-7EC0-4052-9430-EC0C713CB0A9}" destId="{3D9B16C5-6287-4DFC-93B0-A6E78B88A380}" srcOrd="0" destOrd="0" presId="urn:microsoft.com/office/officeart/2005/8/layout/process1"/>
    <dgm:cxn modelId="{B808A444-86D4-4B7F-8163-016456C0C2CA}" srcId="{52A206B7-AA57-4CD6-94B0-616405232793}" destId="{F748E379-7A43-46E4-A876-4774BC69BA64}" srcOrd="1" destOrd="0" parTransId="{8CD85231-351F-4E2D-9A12-D2C2ACDED063}" sibTransId="{0C2F8B1C-033A-4A10-9ABD-1D8875C088C2}"/>
    <dgm:cxn modelId="{D362AF4D-0857-4A8D-9477-B704B624171D}" type="presOf" srcId="{F748E379-7A43-46E4-A876-4774BC69BA64}" destId="{50C2206A-1B6D-4A30-A31B-75A75AB82044}" srcOrd="0" destOrd="0" presId="urn:microsoft.com/office/officeart/2005/8/layout/process1"/>
    <dgm:cxn modelId="{43D16005-D22A-4EBA-972D-59A0C3661F8A}" type="presOf" srcId="{52A206B7-AA57-4CD6-94B0-616405232793}" destId="{DD04A2FD-A2C9-4BBC-BDBF-14A2C279BC9E}" srcOrd="0" destOrd="0" presId="urn:microsoft.com/office/officeart/2005/8/layout/process1"/>
    <dgm:cxn modelId="{00E61791-FF81-4AE4-B672-7690C830A6FE}" srcId="{52A206B7-AA57-4CD6-94B0-616405232793}" destId="{49075C8A-46F6-40BB-975D-39189C4DCB5A}" srcOrd="0" destOrd="0" parTransId="{9652D871-9C46-4233-A0EB-4A023D5EAC9E}" sibTransId="{B17DC9C4-7EC0-4052-9430-EC0C713CB0A9}"/>
    <dgm:cxn modelId="{97C0AC53-CF1D-4122-9057-C0313BCC1ED1}" type="presOf" srcId="{B17DC9C4-7EC0-4052-9430-EC0C713CB0A9}" destId="{7EBF8D30-2DAA-4D0B-8015-EB7E8FA52B3C}" srcOrd="1" destOrd="0" presId="urn:microsoft.com/office/officeart/2005/8/layout/process1"/>
    <dgm:cxn modelId="{A5A01BFA-797C-45F7-BCF9-9E42C5528387}" srcId="{52A206B7-AA57-4CD6-94B0-616405232793}" destId="{17CA51EC-8E56-4C46-A4DF-BDBED7C06126}" srcOrd="2" destOrd="0" parTransId="{0DF7E548-8179-4D05-A5D8-EEA10D087D41}" sibTransId="{55E8FD2A-AE99-4099-B6A9-C440FCC79ED5}"/>
    <dgm:cxn modelId="{911A9538-30C6-4520-9B25-20E7A8F5E651}" type="presOf" srcId="{49075C8A-46F6-40BB-975D-39189C4DCB5A}" destId="{E5455EC2-9E26-4D51-9518-8152F44608F7}" srcOrd="0" destOrd="0" presId="urn:microsoft.com/office/officeart/2005/8/layout/process1"/>
    <dgm:cxn modelId="{FD9CBC43-4B46-4C26-8B70-BB2159BCC970}" type="presParOf" srcId="{DD04A2FD-A2C9-4BBC-BDBF-14A2C279BC9E}" destId="{E5455EC2-9E26-4D51-9518-8152F44608F7}" srcOrd="0" destOrd="0" presId="urn:microsoft.com/office/officeart/2005/8/layout/process1"/>
    <dgm:cxn modelId="{C63C01FF-F432-42A7-BABE-0A60E980F34E}" type="presParOf" srcId="{DD04A2FD-A2C9-4BBC-BDBF-14A2C279BC9E}" destId="{3D9B16C5-6287-4DFC-93B0-A6E78B88A380}" srcOrd="1" destOrd="0" presId="urn:microsoft.com/office/officeart/2005/8/layout/process1"/>
    <dgm:cxn modelId="{D9D8D320-9588-454C-80F3-66717AD0A700}" type="presParOf" srcId="{3D9B16C5-6287-4DFC-93B0-A6E78B88A380}" destId="{7EBF8D30-2DAA-4D0B-8015-EB7E8FA52B3C}" srcOrd="0" destOrd="0" presId="urn:microsoft.com/office/officeart/2005/8/layout/process1"/>
    <dgm:cxn modelId="{34901265-389E-44E1-A3AF-7A04063D6556}" type="presParOf" srcId="{DD04A2FD-A2C9-4BBC-BDBF-14A2C279BC9E}" destId="{50C2206A-1B6D-4A30-A31B-75A75AB82044}" srcOrd="2" destOrd="0" presId="urn:microsoft.com/office/officeart/2005/8/layout/process1"/>
    <dgm:cxn modelId="{FAE27EBE-9F27-40C0-A23C-7000BD855DA9}" type="presParOf" srcId="{DD04A2FD-A2C9-4BBC-BDBF-14A2C279BC9E}" destId="{F0B335CB-DC64-43D6-BA59-DA14CBC1BC4E}" srcOrd="3" destOrd="0" presId="urn:microsoft.com/office/officeart/2005/8/layout/process1"/>
    <dgm:cxn modelId="{840BA09A-4EF1-4D3B-8FD3-7864E88DA80E}" type="presParOf" srcId="{F0B335CB-DC64-43D6-BA59-DA14CBC1BC4E}" destId="{6C3B53A9-4B47-48E8-A1A7-38A4D5E28712}" srcOrd="0" destOrd="0" presId="urn:microsoft.com/office/officeart/2005/8/layout/process1"/>
    <dgm:cxn modelId="{8522402D-14BB-442D-9B9A-58C70D124B72}" type="presParOf" srcId="{DD04A2FD-A2C9-4BBC-BDBF-14A2C279BC9E}" destId="{09990A10-A39E-4657-BF8E-8CE8FF2D74C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AF8C0-4A63-4F56-BB92-D8AE9085265F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 phldr="1"/>
      <dgm:spPr/>
    </dgm:pt>
    <dgm:pt modelId="{837F8AB4-CCE0-454C-9B9B-852B5DD61D4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WeReviewApp.com</a:t>
          </a:r>
          <a:endParaRPr lang="en-US" dirty="0"/>
        </a:p>
      </dgm:t>
    </dgm:pt>
    <dgm:pt modelId="{3BA2C9E0-0302-4DBB-92A9-9E5523F9E1F9}" type="parTrans" cxnId="{464D9D38-9390-4224-95AF-D4665606B695}">
      <dgm:prSet/>
      <dgm:spPr/>
      <dgm:t>
        <a:bodyPr/>
        <a:lstStyle/>
        <a:p>
          <a:endParaRPr lang="en-US"/>
        </a:p>
      </dgm:t>
    </dgm:pt>
    <dgm:pt modelId="{65FC8F07-B4E4-4819-9018-3F79D9FFCEF9}" type="sibTrans" cxnId="{464D9D38-9390-4224-95AF-D4665606B695}">
      <dgm:prSet/>
      <dgm:spPr/>
      <dgm:t>
        <a:bodyPr/>
        <a:lstStyle/>
        <a:p>
          <a:endParaRPr lang="en-US"/>
        </a:p>
      </dgm:t>
    </dgm:pt>
    <dgm:pt modelId="{186A9336-A25D-4E5E-82DB-0FE035A26BA4}" type="pres">
      <dgm:prSet presAssocID="{064AF8C0-4A63-4F56-BB92-D8AE9085265F}" presName="Name0" presStyleCnt="0">
        <dgm:presLayoutVars>
          <dgm:dir/>
          <dgm:resizeHandles val="exact"/>
        </dgm:presLayoutVars>
      </dgm:prSet>
      <dgm:spPr/>
    </dgm:pt>
    <dgm:pt modelId="{480CD3F3-8A22-4554-AB6A-BF2938E8382A}" type="pres">
      <dgm:prSet presAssocID="{837F8AB4-CCE0-454C-9B9B-852B5DD61D4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DD0864-9CE2-45B1-87D8-B653143189B7}" type="presOf" srcId="{837F8AB4-CCE0-454C-9B9B-852B5DD61D4A}" destId="{480CD3F3-8A22-4554-AB6A-BF2938E8382A}" srcOrd="0" destOrd="0" presId="urn:microsoft.com/office/officeart/2005/8/layout/process1"/>
    <dgm:cxn modelId="{464D9D38-9390-4224-95AF-D4665606B695}" srcId="{064AF8C0-4A63-4F56-BB92-D8AE9085265F}" destId="{837F8AB4-CCE0-454C-9B9B-852B5DD61D4A}" srcOrd="0" destOrd="0" parTransId="{3BA2C9E0-0302-4DBB-92A9-9E5523F9E1F9}" sibTransId="{65FC8F07-B4E4-4819-9018-3F79D9FFCEF9}"/>
    <dgm:cxn modelId="{7358966D-4E95-4067-93F1-B9FC9EB6F65B}" type="presOf" srcId="{064AF8C0-4A63-4F56-BB92-D8AE9085265F}" destId="{186A9336-A25D-4E5E-82DB-0FE035A26BA4}" srcOrd="0" destOrd="0" presId="urn:microsoft.com/office/officeart/2005/8/layout/process1"/>
    <dgm:cxn modelId="{E7390C00-7520-431D-BA4E-83C9E99033ED}" type="presParOf" srcId="{186A9336-A25D-4E5E-82DB-0FE035A26BA4}" destId="{480CD3F3-8A22-4554-AB6A-BF2938E8382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55EC2-9E26-4D51-9518-8152F44608F7}">
      <dsp:nvSpPr>
        <dsp:cNvPr id="0" name=""/>
        <dsp:cNvSpPr/>
      </dsp:nvSpPr>
      <dsp:spPr>
        <a:xfrm>
          <a:off x="4472" y="0"/>
          <a:ext cx="1336922" cy="734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Play List</a:t>
          </a:r>
          <a:endParaRPr lang="en-US" sz="1800" kern="1200" dirty="0"/>
        </a:p>
      </dsp:txBody>
      <dsp:txXfrm>
        <a:off x="25984" y="21512"/>
        <a:ext cx="1293898" cy="691459"/>
      </dsp:txXfrm>
    </dsp:sp>
    <dsp:sp modelId="{3D9B16C5-6287-4DFC-93B0-A6E78B88A380}">
      <dsp:nvSpPr>
        <dsp:cNvPr id="0" name=""/>
        <dsp:cNvSpPr/>
      </dsp:nvSpPr>
      <dsp:spPr>
        <a:xfrm>
          <a:off x="1475087" y="201463"/>
          <a:ext cx="283427" cy="3315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475087" y="267774"/>
        <a:ext cx="198399" cy="198934"/>
      </dsp:txXfrm>
    </dsp:sp>
    <dsp:sp modelId="{50C2206A-1B6D-4A30-A31B-75A75AB82044}">
      <dsp:nvSpPr>
        <dsp:cNvPr id="0" name=""/>
        <dsp:cNvSpPr/>
      </dsp:nvSpPr>
      <dsp:spPr>
        <a:xfrm>
          <a:off x="1876164" y="0"/>
          <a:ext cx="1336922" cy="734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Features</a:t>
          </a:r>
          <a:endParaRPr lang="en-US" sz="1800" kern="1200" dirty="0"/>
        </a:p>
      </dsp:txBody>
      <dsp:txXfrm>
        <a:off x="1897676" y="21512"/>
        <a:ext cx="1293898" cy="691459"/>
      </dsp:txXfrm>
    </dsp:sp>
    <dsp:sp modelId="{F0B335CB-DC64-43D6-BA59-DA14CBC1BC4E}">
      <dsp:nvSpPr>
        <dsp:cNvPr id="0" name=""/>
        <dsp:cNvSpPr/>
      </dsp:nvSpPr>
      <dsp:spPr>
        <a:xfrm>
          <a:off x="3346779" y="201463"/>
          <a:ext cx="283427" cy="3315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46779" y="267774"/>
        <a:ext cx="198399" cy="198934"/>
      </dsp:txXfrm>
    </dsp:sp>
    <dsp:sp modelId="{09990A10-A39E-4657-BF8E-8CE8FF2D74CE}">
      <dsp:nvSpPr>
        <dsp:cNvPr id="0" name=""/>
        <dsp:cNvSpPr/>
      </dsp:nvSpPr>
      <dsp:spPr>
        <a:xfrm>
          <a:off x="3747856" y="0"/>
          <a:ext cx="1336922" cy="734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Comparison</a:t>
          </a:r>
          <a:endParaRPr lang="en-US" sz="1800" kern="1200" dirty="0"/>
        </a:p>
      </dsp:txBody>
      <dsp:txXfrm>
        <a:off x="3769368" y="21512"/>
        <a:ext cx="1293898" cy="691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CD3F3-8A22-4554-AB6A-BF2938E8382A}">
      <dsp:nvSpPr>
        <dsp:cNvPr id="0" name=""/>
        <dsp:cNvSpPr/>
      </dsp:nvSpPr>
      <dsp:spPr>
        <a:xfrm>
          <a:off x="1358" y="0"/>
          <a:ext cx="2778583" cy="74083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WeReviewApp.com</a:t>
          </a:r>
          <a:endParaRPr lang="en-US" sz="2400" kern="1200" dirty="0"/>
        </a:p>
      </dsp:txBody>
      <dsp:txXfrm>
        <a:off x="23056" y="21698"/>
        <a:ext cx="2735187" cy="69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5203A-E65A-410B-BB27-74539FE81CB7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ABC8A-E015-49F9-B6B7-D277BB3E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3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BC8A-E015-49F9-B6B7-D277BB3EE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8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F11F-9756-4F3A-AEAA-DD62EB99D8E4}" type="datetimeFigureOut">
              <a:rPr lang="en-US" smtClean="0"/>
              <a:t>04-Apr-15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21B5A-BA6E-489D-913E-CF4055BD5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4995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1</a:t>
            </a:fld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95958" y="3962399"/>
            <a:ext cx="9144000" cy="548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Alim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Karim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87579" y="4426103"/>
            <a:ext cx="321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alim@developers-organism.com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726" y="364952"/>
            <a:ext cx="1916548" cy="15887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1348" y="1763916"/>
            <a:ext cx="26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developers-organism.com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07521" y="2122986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info@developers-organism.com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0894165"/>
              </p:ext>
            </p:extLst>
          </p:nvPr>
        </p:nvGraphicFramePr>
        <p:xfrm>
          <a:off x="3711848" y="4988485"/>
          <a:ext cx="5089252" cy="73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12164645"/>
              </p:ext>
            </p:extLst>
          </p:nvPr>
        </p:nvGraphicFramePr>
        <p:xfrm>
          <a:off x="762894" y="4969625"/>
          <a:ext cx="2781300" cy="74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62894" y="4510586"/>
            <a:ext cx="152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Sponsored by: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8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455EC2-9E26-4D51-9518-8152F44608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E5455EC2-9E26-4D51-9518-8152F44608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9B16C5-6287-4DFC-93B0-A6E78B88A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3D9B16C5-6287-4DFC-93B0-A6E78B88A3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C2206A-1B6D-4A30-A31B-75A75AB82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50C2206A-1B6D-4A30-A31B-75A75AB82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B335CB-DC64-43D6-BA59-DA14CBC1B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F0B335CB-DC64-43D6-BA59-DA14CBC1BC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990A10-A39E-4657-BF8E-8CE8FF2D7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09990A10-A39E-4657-BF8E-8CE8FF2D7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3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5" dur="48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3" grpId="3"/>
      <p:bldGraphic spid="4" grpId="0">
        <p:bldSub>
          <a:bldDgm bld="one"/>
        </p:bldSub>
      </p:bldGraphic>
      <p:bldGraphic spid="11" grpId="0">
        <p:bldAsOne/>
      </p:bldGraphic>
      <p:bldP spid="17" grpId="0"/>
      <p:bldP spid="17" grpId="1"/>
      <p:bldP spid="17" grpId="2"/>
      <p:bldP spid="17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57600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Boostratpper</a:t>
            </a:r>
            <a:r>
              <a:rPr lang="en-US" dirty="0" smtClean="0"/>
              <a:t> : An </a:t>
            </a:r>
            <a:r>
              <a:rPr lang="en-US" dirty="0" err="1" smtClean="0"/>
              <a:t>opensource</a:t>
            </a:r>
            <a:r>
              <a:rPr lang="en-US" dirty="0" smtClean="0"/>
              <a:t> enterprise framework and project template.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850" y="3261280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Get it from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9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57600"/>
            <a:ext cx="10515600" cy="904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</a:t>
            </a:r>
            <a:r>
              <a:rPr lang="en-US" dirty="0" err="1" smtClean="0"/>
              <a:t>Boostratpper</a:t>
            </a:r>
            <a:r>
              <a:rPr lang="en-US" dirty="0" smtClean="0"/>
              <a:t> : An </a:t>
            </a:r>
            <a:r>
              <a:rPr lang="en-US" dirty="0" err="1" smtClean="0"/>
              <a:t>opensource</a:t>
            </a:r>
            <a:r>
              <a:rPr lang="en-US" dirty="0" smtClean="0"/>
              <a:t> enterprise framework and project template.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850" y="3261280"/>
            <a:ext cx="19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Get it from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600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48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0650" y="3013502"/>
            <a:ext cx="1150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Like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6807" y="3013502"/>
            <a:ext cx="1598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30498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4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6" grpId="0"/>
      <p:bldP spid="6" grpId="1"/>
      <p:bldP spid="6" grpId="2"/>
      <p:bldP spid="6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46699" y="4059947"/>
            <a:ext cx="2852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Stay tuned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29143" y="1747177"/>
            <a:ext cx="2487495" cy="2335310"/>
            <a:chOff x="4852253" y="3704799"/>
            <a:chExt cx="2487495" cy="23353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01" y="3704799"/>
              <a:ext cx="1905000" cy="1905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852253" y="5609799"/>
              <a:ext cx="2487495" cy="430310"/>
              <a:chOff x="4694641" y="5571361"/>
              <a:chExt cx="2487495" cy="43031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4641" y="5571361"/>
                <a:ext cx="430310" cy="430310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5143501" y="5609799"/>
                <a:ext cx="2038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/groups/</a:t>
                </a:r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c.prog.alim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1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51813" y="3013502"/>
            <a:ext cx="5088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Dislike + Comments</a:t>
            </a:r>
          </a:p>
        </p:txBody>
      </p:sp>
    </p:spTree>
    <p:extLst>
      <p:ext uri="{BB962C8B-B14F-4D97-AF65-F5344CB8AC3E}">
        <p14:creationId xmlns:p14="http://schemas.microsoft.com/office/powerpoint/2010/main" val="383771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2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watching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Alim </a:t>
            </a:r>
            <a:r>
              <a:rPr lang="en-US" dirty="0" err="1" smtClean="0"/>
              <a:t>Ul</a:t>
            </a:r>
            <a:r>
              <a:rPr lang="en-US" dirty="0" smtClean="0"/>
              <a:t> Karim</a:t>
            </a:r>
          </a:p>
          <a:p>
            <a:r>
              <a:rPr lang="en-US" dirty="0" smtClean="0"/>
              <a:t>alim@developers-organism.com</a:t>
            </a:r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33970" y="1672491"/>
            <a:ext cx="3124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102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5" presetClass="emph" presetSubtype="0" grpId="3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48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2"/>
      <p:bldP spid="8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949F-09D4-4823-AF2C-A9E8A428D48D}" type="slidenum">
              <a:rPr lang="en-US" smtClean="0"/>
              <a:t>8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800" dirty="0" smtClean="0"/>
              <a:t>Find 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11" y="1308107"/>
            <a:ext cx="3493375" cy="28984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9464" y="4391597"/>
            <a:ext cx="222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DevelopersOrganism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8511" y="4703802"/>
            <a:ext cx="26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developers-organism.com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238" y="5015078"/>
            <a:ext cx="31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info@developers-organism.com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88" y="4475180"/>
            <a:ext cx="215361" cy="2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0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4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4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5" presetClass="emph" presetSubtype="0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48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9" grpId="2"/>
      <p:bldP spid="9" grpId="3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89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ASP.NET MVC Bootstrapper</vt:lpstr>
      <vt:lpstr>Introduction</vt:lpstr>
      <vt:lpstr>Introduction</vt:lpstr>
      <vt:lpstr>PowerPoint Presentation</vt:lpstr>
      <vt:lpstr>PowerPoint Presentation</vt:lpstr>
      <vt:lpstr>PowerPoint Presentation</vt:lpstr>
      <vt:lpstr>Thank you for watching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Alim</dc:creator>
  <cp:lastModifiedBy>Alim</cp:lastModifiedBy>
  <cp:revision>151</cp:revision>
  <dcterms:created xsi:type="dcterms:W3CDTF">2014-03-24T16:58:44Z</dcterms:created>
  <dcterms:modified xsi:type="dcterms:W3CDTF">2015-04-04T09:22:02Z</dcterms:modified>
</cp:coreProperties>
</file>