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65" r:id="rId3"/>
    <p:sldId id="257" r:id="rId4"/>
    <p:sldId id="271" r:id="rId5"/>
    <p:sldId id="272" r:id="rId6"/>
    <p:sldId id="273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65174736"/>
        <c:axId val="165177536"/>
      </c:barChart>
      <c:catAx>
        <c:axId val="16517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77536"/>
        <c:crosses val="autoZero"/>
        <c:auto val="1"/>
        <c:lblAlgn val="ctr"/>
        <c:lblOffset val="100"/>
        <c:noMultiLvlLbl val="0"/>
      </c:catAx>
      <c:valAx>
        <c:axId val="165177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74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en-US" dirty="0" smtClean="0"/>
            <a:t>Step 1 Title</a:t>
          </a:r>
          <a:endParaRPr lang="en-US" dirty="0"/>
        </a:p>
      </dgm: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en-US" dirty="0" smtClean="0"/>
            <a:t>Step 2 Title</a:t>
          </a:r>
          <a:endParaRPr lang="en-US" dirty="0"/>
        </a:p>
      </dgm: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en-US" dirty="0" smtClean="0"/>
            <a:t>Step 3 Title</a:t>
          </a:r>
          <a:endParaRPr lang="en-US" dirty="0"/>
        </a:p>
      </dgm: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705FC1-639E-4064-8E9A-A79870DE5273}" type="pres">
      <dgm:prSet presAssocID="{A6406C01-7E83-4650-8EF5-394419DCB348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FB640-0A28-40E8-9C0C-86BAF45C6EF0}" type="pres">
      <dgm:prSet presAssocID="{5D952622-A79E-41E4-BBC2-6212DEFFA91C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925EF4-86E2-4748-BA70-94AAF55AB064}" type="pres">
      <dgm:prSet presAssocID="{50706FFE-8A00-485D-9FF7-8D310692C602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Task description</a:t>
          </a:r>
          <a:endParaRPr lang="en-US" sz="1800" kern="1200" dirty="0"/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Step 1 Title</a:t>
          </a:r>
          <a:endParaRPr lang="en-US" sz="2400" kern="1200" dirty="0"/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Task description</a:t>
          </a:r>
          <a:endParaRPr lang="en-US" sz="1800" kern="1200" dirty="0"/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Step 2 Title</a:t>
          </a:r>
          <a:endParaRPr lang="en-US" sz="2400" kern="1200" dirty="0"/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Task description</a:t>
          </a:r>
          <a:endParaRPr lang="en-US" sz="1800" kern="1200" dirty="0"/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Step 3 Title</a:t>
          </a:r>
          <a:endParaRPr lang="en-US" sz="2400" kern="1200" dirty="0"/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08-Jun-16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08-Jun-16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47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0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1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4800" cap="none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346261"/>
            <a:ext cx="9604310" cy="338217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ubtitle 2"/>
          <p:cNvSpPr txBox="1">
            <a:spLocks/>
          </p:cNvSpPr>
          <p:nvPr userDrawn="1"/>
        </p:nvSpPr>
        <p:spPr>
          <a:xfrm>
            <a:off x="1293845" y="5736563"/>
            <a:ext cx="9604310" cy="368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By Name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08-Jun-16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08-Jun-16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08-Jun-16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Details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08-Jun-16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0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08-Jun-16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08-Jun-16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08-Jun-16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4800" cap="none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354308"/>
            <a:ext cx="9601200" cy="33017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286121" y="5730205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 smtClean="0"/>
              <a:t>By $name 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306287"/>
            <a:ext cx="4572000" cy="44849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306287"/>
            <a:ext cx="4572000" cy="44849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08-Jun-16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292449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006073"/>
            <a:ext cx="4572000" cy="37851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292449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006073"/>
            <a:ext cx="4572000" cy="37851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08-Jun-16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5400" y="1292449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Code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006073"/>
            <a:ext cx="4572000" cy="37851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8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24600" y="1292449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Explanation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006073"/>
            <a:ext cx="4572000" cy="37851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08-Jun-16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8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5400" y="1292449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Code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006073"/>
            <a:ext cx="4572000" cy="37851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8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24600" y="1292449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Code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006073"/>
            <a:ext cx="4572000" cy="37851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08-Jun-16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3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5400" y="1284285"/>
            <a:ext cx="9601200" cy="32408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1688802"/>
            <a:ext cx="9601200" cy="410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8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08-Jun-16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2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5400" y="1284285"/>
            <a:ext cx="9601200" cy="32408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1688802"/>
            <a:ext cx="9601200" cy="410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8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08-Jun-16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7146471" y="3554186"/>
            <a:ext cx="3750129" cy="2237015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baseline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8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46471" y="3149669"/>
            <a:ext cx="3750129" cy="324080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dirty="0" smtClean="0"/>
              <a:t>Look for :</a:t>
            </a:r>
          </a:p>
        </p:txBody>
      </p:sp>
    </p:spTree>
    <p:extLst>
      <p:ext uri="{BB962C8B-B14F-4D97-AF65-F5344CB8AC3E}">
        <p14:creationId xmlns:p14="http://schemas.microsoft.com/office/powerpoint/2010/main" val="423431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7163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273417"/>
            <a:ext cx="9601200" cy="4517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08-Jun-16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70" r:id="rId6"/>
    <p:sldLayoutId id="2147483673" r:id="rId7"/>
    <p:sldLayoutId id="2147483674" r:id="rId8"/>
    <p:sldLayoutId id="2147483675" r:id="rId9"/>
    <p:sldLayoutId id="2147483654" r:id="rId10"/>
    <p:sldLayoutId id="2147483655" r:id="rId11"/>
    <p:sldLayoutId id="2147483656" r:id="rId12"/>
    <p:sldLayoutId id="2147483676" r:id="rId13"/>
    <p:sldLayoutId id="2147483669" r:id="rId14"/>
    <p:sldLayoutId id="2147483658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for C# developers (Part 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Alim Ul Karim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Already working one programming language.</a:t>
            </a:r>
          </a:p>
          <a:p>
            <a:r>
              <a:rPr lang="en-US" dirty="0" smtClean="0"/>
              <a:t>Already have basic programming experience like : conditioning, branching, looping, </a:t>
            </a:r>
            <a:r>
              <a:rPr lang="en-US" dirty="0" err="1" smtClean="0"/>
              <a:t>datatype</a:t>
            </a:r>
            <a:r>
              <a:rPr lang="en-US" dirty="0" smtClean="0"/>
              <a:t> (array, </a:t>
            </a:r>
            <a:r>
              <a:rPr lang="en-US" dirty="0" err="1" smtClean="0"/>
              <a:t>int</a:t>
            </a:r>
            <a:r>
              <a:rPr lang="en-US" dirty="0" smtClean="0"/>
              <a:t> , char), casting, </a:t>
            </a:r>
            <a:r>
              <a:rPr lang="en-US" dirty="0" err="1" smtClean="0"/>
              <a:t>datatype</a:t>
            </a:r>
            <a:r>
              <a:rPr lang="en-US" dirty="0" smtClean="0"/>
              <a:t> manipulation, blocks of code, string manipulation, basic library functions like </a:t>
            </a:r>
            <a:r>
              <a:rPr lang="en-US" dirty="0" err="1" smtClean="0"/>
              <a:t>substr</a:t>
            </a:r>
            <a:r>
              <a:rPr lang="en-US" dirty="0" smtClean="0"/>
              <a:t>, replace etc...</a:t>
            </a:r>
          </a:p>
          <a:p>
            <a:r>
              <a:rPr lang="en-US" dirty="0" smtClean="0"/>
              <a:t>Concept of compiler and interpreter is required.</a:t>
            </a:r>
          </a:p>
          <a:p>
            <a:r>
              <a:rPr lang="en-US" dirty="0" smtClean="0"/>
              <a:t>Must know how to debug a program.  </a:t>
            </a:r>
          </a:p>
          <a:p>
            <a:r>
              <a:rPr lang="en-US" dirty="0" smtClean="0"/>
              <a:t>Prior knowledge of Html and CSS is must. </a:t>
            </a:r>
          </a:p>
          <a:p>
            <a:r>
              <a:rPr lang="en-US" dirty="0" smtClean="0"/>
              <a:t>CSS selectors must.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Outcome (1.5 </a:t>
            </a:r>
            <a:r>
              <a:rPr lang="en-US" dirty="0" err="1" smtClean="0"/>
              <a:t>hr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Walkthrough of selectors.</a:t>
            </a:r>
          </a:p>
          <a:p>
            <a:r>
              <a:rPr lang="en-US" dirty="0" smtClean="0"/>
              <a:t>Good and Bad parts of JavaScript</a:t>
            </a:r>
          </a:p>
          <a:p>
            <a:pPr lvl="1"/>
            <a:r>
              <a:rPr lang="en-US" dirty="0"/>
              <a:t>Variable </a:t>
            </a:r>
            <a:r>
              <a:rPr lang="en-US" dirty="0" smtClean="0"/>
              <a:t>declaration : variables are first class citizen.</a:t>
            </a:r>
          </a:p>
          <a:p>
            <a:pPr lvl="1"/>
            <a:r>
              <a:rPr lang="en-US" dirty="0" smtClean="0"/>
              <a:t>Correct brace practice (right brace)</a:t>
            </a:r>
          </a:p>
          <a:p>
            <a:pPr lvl="1"/>
            <a:r>
              <a:rPr lang="en-US" dirty="0"/>
              <a:t>Comparing variable and writing syntax in the right order.</a:t>
            </a:r>
          </a:p>
          <a:p>
            <a:pPr lvl="1"/>
            <a:r>
              <a:rPr lang="en-US" dirty="0" smtClean="0"/>
              <a:t>How to check empty object in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Stay away from : switch, </a:t>
            </a:r>
            <a:r>
              <a:rPr lang="en-US" dirty="0" err="1" smtClean="0"/>
              <a:t>eval</a:t>
            </a:r>
            <a:r>
              <a:rPr lang="en-US" dirty="0" smtClean="0"/>
              <a:t> , ==, </a:t>
            </a:r>
          </a:p>
          <a:p>
            <a:r>
              <a:rPr lang="en-US" dirty="0" smtClean="0"/>
              <a:t>How to find any DOM element (id, tag ..)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framework </a:t>
            </a:r>
            <a:r>
              <a:rPr lang="en-US" dirty="0" err="1" smtClean="0"/>
              <a:t>Glipmse</a:t>
            </a:r>
            <a:endParaRPr lang="en-US" dirty="0"/>
          </a:p>
          <a:p>
            <a:pPr lvl="1"/>
            <a:r>
              <a:rPr lang="en-US" dirty="0" smtClean="0"/>
              <a:t>How to find element using </a:t>
            </a:r>
            <a:r>
              <a:rPr lang="en-US" dirty="0" err="1" smtClean="0"/>
              <a:t>jQuery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Convert Html Dom to </a:t>
            </a:r>
            <a:r>
              <a:rPr lang="en-US" dirty="0" err="1" smtClean="0"/>
              <a:t>jQuery</a:t>
            </a:r>
            <a:r>
              <a:rPr lang="en-US" dirty="0" smtClean="0"/>
              <a:t> element.</a:t>
            </a:r>
          </a:p>
          <a:p>
            <a:pPr lvl="1"/>
            <a:r>
              <a:rPr lang="en-US" dirty="0" smtClean="0"/>
              <a:t>Convert </a:t>
            </a:r>
            <a:r>
              <a:rPr lang="en-US" dirty="0" err="1" smtClean="0"/>
              <a:t>jQuery</a:t>
            </a:r>
            <a:r>
              <a:rPr lang="en-US" dirty="0" smtClean="0"/>
              <a:t> element to Html element.</a:t>
            </a:r>
          </a:p>
          <a:p>
            <a:pPr lvl="1"/>
            <a:r>
              <a:rPr lang="en-US" dirty="0" smtClean="0"/>
              <a:t>How to write efficient selectors for </a:t>
            </a:r>
            <a:r>
              <a:rPr lang="en-US" dirty="0" err="1" smtClean="0"/>
              <a:t>jQuery</a:t>
            </a:r>
            <a:r>
              <a:rPr lang="en-US" dirty="0" smtClean="0"/>
              <a:t> and chaining.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elements caching.</a:t>
            </a:r>
          </a:p>
          <a:p>
            <a:r>
              <a:rPr lang="en-US" dirty="0"/>
              <a:t>Html Modification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194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Outcome (1.5 </a:t>
            </a:r>
            <a:r>
              <a:rPr lang="en-US" dirty="0" err="1"/>
              <a:t>hr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Event Binding (on/off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Multiple binding of events and problems</a:t>
            </a:r>
          </a:p>
          <a:p>
            <a:pPr lvl="1"/>
            <a:r>
              <a:rPr lang="en-US" dirty="0" smtClean="0"/>
              <a:t>Form submission prevent</a:t>
            </a:r>
          </a:p>
          <a:p>
            <a:pPr lvl="1"/>
            <a:r>
              <a:rPr lang="en-US" dirty="0" smtClean="0"/>
              <a:t>Prevent click navigation</a:t>
            </a:r>
            <a:endParaRPr lang="en-US" dirty="0"/>
          </a:p>
          <a:p>
            <a:r>
              <a:rPr lang="en-US" dirty="0" smtClean="0"/>
              <a:t>Array </a:t>
            </a:r>
            <a:r>
              <a:rPr lang="en-US" dirty="0" err="1" smtClean="0"/>
              <a:t>vs</a:t>
            </a:r>
            <a:r>
              <a:rPr lang="en-US" dirty="0" smtClean="0"/>
              <a:t> Object (class)</a:t>
            </a:r>
          </a:p>
          <a:p>
            <a:r>
              <a:rPr lang="en-US" dirty="0" smtClean="0"/>
              <a:t>Concept of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“this”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keyword.</a:t>
            </a:r>
          </a:p>
          <a:p>
            <a:r>
              <a:rPr lang="en-US" dirty="0" smtClean="0"/>
              <a:t>How to create class?</a:t>
            </a:r>
          </a:p>
          <a:p>
            <a:r>
              <a:rPr lang="en-US" dirty="0" smtClean="0"/>
              <a:t>Static class </a:t>
            </a:r>
            <a:r>
              <a:rPr lang="en-US" dirty="0" err="1" smtClean="0"/>
              <a:t>vs</a:t>
            </a:r>
            <a:r>
              <a:rPr lang="en-US" dirty="0" smtClean="0"/>
              <a:t> created class.</a:t>
            </a:r>
          </a:p>
          <a:p>
            <a:r>
              <a:rPr lang="en-US" dirty="0" smtClean="0"/>
              <a:t>How to destroy JavaScript objects.</a:t>
            </a:r>
          </a:p>
          <a:p>
            <a:r>
              <a:rPr lang="en-US" dirty="0" smtClean="0"/>
              <a:t>Reference type objects.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274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Outcome (1.5 </a:t>
            </a:r>
            <a:r>
              <a:rPr lang="en-US" dirty="0" err="1"/>
              <a:t>hr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Bundling Concept</a:t>
            </a:r>
          </a:p>
          <a:p>
            <a:r>
              <a:rPr lang="en-US" dirty="0" smtClean="0"/>
              <a:t>JavaScript </a:t>
            </a:r>
            <a:r>
              <a:rPr lang="en-US" dirty="0" err="1" smtClean="0"/>
              <a:t>Mvc</a:t>
            </a:r>
            <a:r>
              <a:rPr lang="en-US" dirty="0" smtClean="0"/>
              <a:t> framework</a:t>
            </a:r>
          </a:p>
          <a:p>
            <a:r>
              <a:rPr lang="en-US" dirty="0" smtClean="0"/>
              <a:t>How to write your own </a:t>
            </a:r>
            <a:r>
              <a:rPr lang="en-US" dirty="0" err="1" smtClean="0"/>
              <a:t>jQuery</a:t>
            </a:r>
            <a:r>
              <a:rPr lang="en-US" dirty="0" smtClean="0"/>
              <a:t> plugins.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09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content layout with chart</a:t>
            </a:r>
            <a:endParaRPr lang="en-US" dirty="0"/>
          </a:p>
        </p:txBody>
      </p:sp>
      <p:graphicFrame>
        <p:nvGraphicFramePr>
          <p:cNvPr id="6" name="Content Placeholder 5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976770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content layout with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 bullet point here</a:t>
            </a:r>
          </a:p>
          <a:p>
            <a:r>
              <a:rPr lang="en-US" dirty="0" smtClean="0"/>
              <a:t>Second bullet point here</a:t>
            </a:r>
          </a:p>
          <a:p>
            <a:r>
              <a:rPr lang="en-US" dirty="0" smtClean="0"/>
              <a:t>Third bullet point here</a:t>
            </a:r>
            <a:endParaRPr lang="en-US" dirty="0"/>
          </a:p>
        </p:txBody>
      </p:sp>
      <p:graphicFrame>
        <p:nvGraphicFramePr>
          <p:cNvPr id="5" name="Content Placeholder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97668977"/>
              </p:ext>
            </p:extLst>
          </p:nvPr>
        </p:nvGraphicFramePr>
        <p:xfrm>
          <a:off x="6324600" y="1981200"/>
          <a:ext cx="4572000" cy="214191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4000"/>
                <a:gridCol w="1524000"/>
                <a:gridCol w="1524000"/>
              </a:tblGrid>
              <a:tr h="5354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2</a:t>
                      </a:r>
                      <a:endParaRPr lang="en-US" dirty="0"/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 smtClean="0"/>
                        <a:t>Class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 smtClean="0"/>
                        <a:t>Class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 smtClean="0"/>
                        <a:t>Class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content layout with SmartArt</a:t>
            </a:r>
            <a:endParaRPr lang="en-US" dirty="0"/>
          </a:p>
        </p:txBody>
      </p:sp>
      <p:graphicFrame>
        <p:nvGraphicFramePr>
          <p:cNvPr id="4" name="Content Placeholder 3" descr="Process Arrow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52020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342</Words>
  <Application>Microsoft Office PowerPoint</Application>
  <PresentationFormat>Widescreen</PresentationFormat>
  <Paragraphs>79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Consolas</vt:lpstr>
      <vt:lpstr>Diamond Grid 16x9</vt:lpstr>
      <vt:lpstr>JavaScript for C# developers (Part 1)</vt:lpstr>
      <vt:lpstr>Prerequisites </vt:lpstr>
      <vt:lpstr>Possible Outcome (1.5 hr)</vt:lpstr>
      <vt:lpstr>Possible Outcome (1.5 hr)</vt:lpstr>
      <vt:lpstr>Possible Outcome (1.5 hr)</vt:lpstr>
      <vt:lpstr>Title and content layout with chart</vt:lpstr>
      <vt:lpstr>Two content layout with table</vt:lpstr>
      <vt:lpstr>Title and content layout with SmartArt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2016-06-08T06:06:12Z</dcterms:created>
  <dcterms:modified xsi:type="dcterms:W3CDTF">2016-06-08T07:18:12Z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