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13-Dec-14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13-Dec-14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13-Dec-14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13-Dec-14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13-Dec-14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13-Dec-14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13-Dec-14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13-Dec-14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13-Dec-14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13-Dec-14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13-Dec-14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13-Dec-14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13-Dec-14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13-Dec-14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13-Dec-14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13-Dec-14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13-Dec-14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13-Dec-14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DevProject</a:t>
            </a:r>
            <a:r>
              <a:rPr lang="en-US" dirty="0" smtClean="0"/>
              <a:t> Template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restful architecture for development.</a:t>
            </a:r>
          </a:p>
          <a:p>
            <a:r>
              <a:rPr lang="en-US" dirty="0" smtClean="0"/>
              <a:t>By Alim </a:t>
            </a:r>
            <a:r>
              <a:rPr lang="en-US" smtClean="0"/>
              <a:t>&amp; Adnan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69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</TotalTime>
  <Words>12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DevProject Template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DevProject Template</dc:title>
  <dc:creator>Alim</dc:creator>
  <cp:lastModifiedBy>Alim</cp:lastModifiedBy>
  <cp:revision>1</cp:revision>
  <dcterms:created xsi:type="dcterms:W3CDTF">2014-12-13T05:14:47Z</dcterms:created>
  <dcterms:modified xsi:type="dcterms:W3CDTF">2014-12-13T05:17:16Z</dcterms:modified>
</cp:coreProperties>
</file>