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68" r:id="rId3"/>
    <p:sldId id="269" r:id="rId4"/>
    <p:sldId id="294" r:id="rId5"/>
    <p:sldId id="295" r:id="rId6"/>
    <p:sldId id="296" r:id="rId7"/>
    <p:sldId id="299" r:id="rId8"/>
    <p:sldId id="301" r:id="rId9"/>
    <p:sldId id="297" r:id="rId10"/>
    <p:sldId id="300" r:id="rId11"/>
    <p:sldId id="29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5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19-Aug-15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19-Aug-15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0" name="Shape 16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6160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5" name="Shape 17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61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7" name="Shape 17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696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4" name="Shape 17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716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1" name="Shape 17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946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8" name="Shape 17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3616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031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1" name="Shape 16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157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51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9" name="Shape 16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635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Shape 16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3" name="Shape 16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693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3" name="Shape 16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101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Shape 16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4" name="Shape 16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814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Shape 16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5" name="Shape 16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308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25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roductivity-slides-enosis" TargetMode="External"/><Relationship Id="rId2" Type="http://schemas.openxmlformats.org/officeDocument/2006/relationships/hyperlink" Target="mailto:me@alimkari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productivity-slides-enosi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EC3Px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Productivity &amp; Good practices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Alim Ul </a:t>
            </a:r>
            <a:r>
              <a:rPr lang="en-US" dirty="0" smtClean="0"/>
              <a:t>Karim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me@alimkarim.com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bit.ly/productivity-slides-enosis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Jquery</a:t>
            </a:r>
            <a:r>
              <a:rPr lang="en-US" sz="4800" dirty="0" smtClean="0"/>
              <a:t> Performance &amp; Avoid Bad Practices</a:t>
            </a:r>
            <a:endParaRPr lang="en-US" sz="4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2834640"/>
            <a:ext cx="7542727" cy="243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Tag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Class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Attribute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More complex selectors or even nesting selectors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DOM Manipulation</a:t>
            </a:r>
            <a:endParaRPr lang="en-US" sz="1800" dirty="0"/>
          </a:p>
        </p:txBody>
      </p:sp>
      <p:sp>
        <p:nvSpPr>
          <p:cNvPr id="6" name="Shape 1625"/>
          <p:cNvSpPr txBox="1"/>
          <p:nvPr/>
        </p:nvSpPr>
        <p:spPr>
          <a:xfrm>
            <a:off x="609600" y="166806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1.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write styles</a:t>
            </a:r>
            <a:r>
              <a:rPr lang="en-US" sz="1800" b="0" i="1" u="none" strike="noStrike" cap="none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from </a:t>
            </a:r>
            <a:r>
              <a:rPr lang="en-US" sz="1800" b="0" i="1" u="none" strike="noStrike" cap="none" dirty="0" err="1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javascript</a:t>
            </a:r>
            <a:r>
              <a:rPr lang="en-US" sz="1800" b="0" i="1" u="none" strike="noStrike" cap="none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or jQuery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1625"/>
          <p:cNvSpPr txBox="1"/>
          <p:nvPr/>
        </p:nvSpPr>
        <p:spPr>
          <a:xfrm>
            <a:off x="609600" y="517735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lang="en-US" sz="1800" b="0" i="0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write functions binding in the html.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1625"/>
          <p:cNvSpPr txBox="1"/>
          <p:nvPr/>
        </p:nvSpPr>
        <p:spPr>
          <a:xfrm>
            <a:off x="609600" y="8686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lang="en-US" sz="1800" b="0" i="0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write </a:t>
            </a:r>
            <a:r>
              <a:rPr lang="en-US" sz="1800" b="0" i="1" u="none" strike="noStrike" cap="none" baseline="0" dirty="0" err="1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js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in html page.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625"/>
          <p:cNvSpPr txBox="1"/>
          <p:nvPr/>
        </p:nvSpPr>
        <p:spPr>
          <a:xfrm>
            <a:off x="609600" y="1219593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lang="en-US" sz="1800" b="0" i="0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include </a:t>
            </a:r>
            <a:r>
              <a:rPr lang="en-US" sz="1800" b="0" i="1" u="none" strike="noStrike" cap="none" baseline="0" dirty="0" err="1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js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in head of html unless you have</a:t>
            </a:r>
            <a:r>
              <a:rPr lang="en-US" sz="1800" b="0" i="1" u="none" strike="noStrike" cap="none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to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2330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Clean Code</a:t>
            </a:r>
          </a:p>
        </p:txBody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DRY : Don’t Repeat Yourself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Encapsulate what varies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Modular Approach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Naming Convention</a:t>
            </a: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7" name="Shape 161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7232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Rule of thumb</a:t>
            </a:r>
          </a:p>
        </p:txBody>
      </p:sp>
      <p:sp>
        <p:nvSpPr>
          <p:cNvPr id="1623" name="Shape 1623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4" name="Shape 1624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625" name="Shape 1625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1.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use all upper case</a:t>
            </a:r>
          </a:p>
        </p:txBody>
      </p:sp>
      <p:sp>
        <p:nvSpPr>
          <p:cNvPr id="1626" name="Shape 1626"/>
          <p:cNvSpPr txBox="1"/>
          <p:nvPr/>
        </p:nvSpPr>
        <p:spPr>
          <a:xfrm>
            <a:off x="3033711" y="4236778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2.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0" u="none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any underscore if not explicitly set.</a:t>
            </a:r>
          </a:p>
        </p:txBody>
      </p:sp>
      <p:sp>
        <p:nvSpPr>
          <p:cNvPr id="1627" name="Shape 1627"/>
          <p:cNvSpPr txBox="1"/>
          <p:nvPr/>
        </p:nvSpPr>
        <p:spPr>
          <a:xfrm>
            <a:off x="3033711" y="4576673"/>
            <a:ext cx="884078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3. </a:t>
            </a:r>
            <a:r>
              <a:rPr lang="en-US" sz="1800" b="0" i="0" u="sng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use Hungarian notation or any other type identification in identifiers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strExample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iCounter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x="3033058" y="5545607"/>
            <a:ext cx="8840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4. </a:t>
            </a:r>
            <a:r>
              <a:rPr lang="en-US" sz="1800" b="0" i="0" u="sng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Avoid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using abbreviations</a:t>
            </a:r>
          </a:p>
        </p:txBody>
      </p:sp>
    </p:spTree>
    <p:extLst>
      <p:ext uri="{BB962C8B-B14F-4D97-AF65-F5344CB8AC3E}">
        <p14:creationId xmlns:p14="http://schemas.microsoft.com/office/powerpoint/2010/main" val="36439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Namespace</a:t>
            </a:r>
          </a:p>
        </p:txBody>
      </p:sp>
      <p:sp>
        <p:nvSpPr>
          <p:cNvPr id="1634" name="Shape 1634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5" name="Shape 1635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636" name="Shape 1636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/>
            </a:pPr>
            <a:r>
              <a:rPr lang="en-US" sz="1800" b="0" i="1" u="sng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Organize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namespaces with a clearly defined structure</a:t>
            </a:r>
          </a:p>
        </p:txBody>
      </p:sp>
      <p:sp>
        <p:nvSpPr>
          <p:cNvPr id="1637" name="Shape 1637"/>
          <p:cNvSpPr txBox="1"/>
          <p:nvPr/>
        </p:nvSpPr>
        <p:spPr>
          <a:xfrm>
            <a:off x="3033711" y="4236778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 startAt="2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Don’t use underscore or like Com.website….</a:t>
            </a:r>
          </a:p>
        </p:txBody>
      </p:sp>
    </p:spTree>
    <p:extLst>
      <p:ext uri="{BB962C8B-B14F-4D97-AF65-F5344CB8AC3E}">
        <p14:creationId xmlns:p14="http://schemas.microsoft.com/office/powerpoint/2010/main" val="3522198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Class</a:t>
            </a:r>
          </a:p>
        </p:txBody>
      </p:sp>
      <p:sp>
        <p:nvSpPr>
          <p:cNvPr id="1643" name="Shape 1643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4" name="Shape 1644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Better if use </a:t>
            </a:r>
            <a:r>
              <a:rPr lang="en-US" sz="1800" b="0" i="0" u="sng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noun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or </a:t>
            </a:r>
            <a:r>
              <a:rPr lang="en-US" sz="1800" b="0" i="0" u="sng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phrases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1646" name="Shape 1646"/>
          <p:cNvSpPr txBox="1"/>
          <p:nvPr/>
        </p:nvSpPr>
        <p:spPr>
          <a:xfrm>
            <a:off x="3033710" y="4251496"/>
            <a:ext cx="84708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 startAt="2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Declare fields or properties at the top and methods at bottom.</a:t>
            </a:r>
          </a:p>
        </p:txBody>
      </p:sp>
    </p:spTree>
    <p:extLst>
      <p:ext uri="{BB962C8B-B14F-4D97-AF65-F5344CB8AC3E}">
        <p14:creationId xmlns:p14="http://schemas.microsoft.com/office/powerpoint/2010/main" val="2835009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private variables</a:t>
            </a:r>
          </a:p>
        </p:txBody>
      </p:sp>
      <p:sp>
        <p:nvSpPr>
          <p:cNvPr id="1652" name="Shape 1652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3" name="Shape 1653"/>
          <p:cNvSpPr txBox="1"/>
          <p:nvPr/>
        </p:nvSpPr>
        <p:spPr>
          <a:xfrm>
            <a:off x="2589211" y="3527550"/>
            <a:ext cx="85867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underscore + l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ower camel case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1" i="1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 lower camel case(debate)</a:t>
            </a:r>
          </a:p>
        </p:txBody>
      </p:sp>
      <p:sp>
        <p:nvSpPr>
          <p:cNvPr id="1654" name="Shape 1654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private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 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_firstName;</a:t>
            </a:r>
          </a:p>
        </p:txBody>
      </p:sp>
      <p:pic>
        <p:nvPicPr>
          <p:cNvPr id="1655" name="Shape 16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701" y="3909582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Shape 1656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private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 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_first_Name;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X</a:t>
            </a:r>
          </a:p>
        </p:txBody>
      </p:sp>
      <p:sp>
        <p:nvSpPr>
          <p:cNvPr id="1657" name="Shape 1657"/>
          <p:cNvSpPr txBox="1"/>
          <p:nvPr/>
        </p:nvSpPr>
        <p:spPr>
          <a:xfrm>
            <a:off x="3033711" y="4573691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_firstName;</a:t>
            </a:r>
          </a:p>
        </p:txBody>
      </p:sp>
      <p:pic>
        <p:nvPicPr>
          <p:cNvPr id="1658" name="Shape 1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101" y="4627019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Shape 1659"/>
          <p:cNvSpPr txBox="1"/>
          <p:nvPr/>
        </p:nvSpPr>
        <p:spPr>
          <a:xfrm>
            <a:off x="3033711" y="4928305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firstName; </a:t>
            </a:r>
            <a:r>
              <a:rPr lang="en-US" sz="1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// Microsoft suggest</a:t>
            </a:r>
          </a:p>
        </p:txBody>
      </p:sp>
      <p:pic>
        <p:nvPicPr>
          <p:cNvPr id="1660" name="Shape 1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4802" y="4960723"/>
            <a:ext cx="206894" cy="24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</a:t>
            </a:r>
            <a:r>
              <a:rPr lang="en-US" sz="28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class public variables </a:t>
            </a:r>
          </a:p>
        </p:txBody>
      </p:sp>
      <p:sp>
        <p:nvSpPr>
          <p:cNvPr id="1666" name="Shape 1666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7" name="Shape 1667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ower camel case</a:t>
            </a:r>
          </a:p>
        </p:txBody>
      </p:sp>
      <p:sp>
        <p:nvSpPr>
          <p:cNvPr id="1668" name="Shape 1668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firstName;</a:t>
            </a:r>
          </a:p>
        </p:txBody>
      </p:sp>
      <p:pic>
        <p:nvPicPr>
          <p:cNvPr id="1669" name="Shape 16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5401" y="3937769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Shape 1670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_first_Name;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4222517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</a:t>
            </a:r>
            <a:r>
              <a:rPr lang="en-US" sz="32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Fields</a:t>
            </a:r>
          </a:p>
        </p:txBody>
      </p:sp>
      <p:sp>
        <p:nvSpPr>
          <p:cNvPr id="1676" name="Shape 1676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7" name="Shape 1677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camel case or pascal case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{get; set;}</a:t>
            </a:r>
          </a:p>
        </p:txBody>
      </p:sp>
      <p:pic>
        <p:nvPicPr>
          <p:cNvPr id="1679" name="Shape 16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521" y="3922578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Shape 1680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{get; set;}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  <p:sp>
        <p:nvSpPr>
          <p:cNvPr id="1681" name="Shape 1681"/>
          <p:cNvSpPr txBox="1"/>
          <p:nvPr/>
        </p:nvSpPr>
        <p:spPr>
          <a:xfrm>
            <a:off x="3033711" y="456101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_f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{get; set;}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8260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Shape 1686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2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</a:t>
            </a:r>
            <a:r>
              <a:rPr lang="en-US" sz="28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Constants or </a:t>
            </a:r>
            <a:r>
              <a:rPr lang="en-US" sz="2800" i="0" u="none" strike="noStrike" cap="none" baseline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ReadOnly</a:t>
            </a:r>
            <a:endParaRPr lang="en-US" sz="2800" i="0" u="none" strike="noStrike" cap="none" baseline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7" name="Shape 1687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8" name="Shape 1688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 upper 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camel case or Pascal Case</a:t>
            </a:r>
          </a:p>
        </p:txBody>
      </p:sp>
      <p:sp>
        <p:nvSpPr>
          <p:cNvPr id="1689" name="Shape 1689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static const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= “Alim”;</a:t>
            </a:r>
          </a:p>
        </p:txBody>
      </p:sp>
      <p:pic>
        <p:nvPicPr>
          <p:cNvPr id="1690" name="Shape 16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521" y="3922578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Shape 1691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static const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irst_Name = “Alim”;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  <p:sp>
        <p:nvSpPr>
          <p:cNvPr id="1692" name="Shape 1692"/>
          <p:cNvSpPr txBox="1"/>
          <p:nvPr/>
        </p:nvSpPr>
        <p:spPr>
          <a:xfrm>
            <a:off x="3033711" y="456101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static const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IRST_NAME = “Alim”;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97335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method </a:t>
            </a:r>
            <a:r>
              <a:rPr lang="en-US" sz="3600" i="0" u="none" strike="noStrike" cap="none" baseline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param</a:t>
            </a:r>
            <a:endParaRPr lang="en-US" sz="3600" i="0" u="none" strike="noStrike" cap="none" baseline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8" name="Shape 1698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9" name="Shape 1699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ower camel case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void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Method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paramWord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pic>
        <p:nvPicPr>
          <p:cNvPr id="1701" name="Shape 17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4363" y="3945126"/>
            <a:ext cx="206894" cy="24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361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Productivity</a:t>
            </a:r>
            <a:endParaRPr lang="en-US" dirty="0" smtClean="0"/>
          </a:p>
          <a:p>
            <a:pPr lvl="1"/>
            <a:r>
              <a:rPr lang="en-US" dirty="0" smtClean="0"/>
              <a:t>Web Essential Tools	</a:t>
            </a:r>
          </a:p>
          <a:p>
            <a:pPr lvl="2"/>
            <a:r>
              <a:rPr lang="en-US" dirty="0" smtClean="0"/>
              <a:t>Zen Coding</a:t>
            </a:r>
          </a:p>
          <a:p>
            <a:pPr lvl="2"/>
            <a:r>
              <a:rPr lang="en-US" dirty="0" smtClean="0"/>
              <a:t>Less</a:t>
            </a:r>
          </a:p>
          <a:p>
            <a:pPr lvl="1"/>
            <a:r>
              <a:rPr lang="en-US" dirty="0" smtClean="0"/>
              <a:t>ASP.NET MVC</a:t>
            </a:r>
          </a:p>
          <a:p>
            <a:pPr lvl="2"/>
            <a:r>
              <a:rPr lang="en-US" dirty="0" smtClean="0"/>
              <a:t>Scaffolding</a:t>
            </a:r>
          </a:p>
          <a:p>
            <a:pPr lvl="2"/>
            <a:r>
              <a:rPr lang="en-US" dirty="0" smtClean="0"/>
              <a:t>T4 Templates</a:t>
            </a:r>
          </a:p>
          <a:p>
            <a:r>
              <a:rPr lang="en-US" dirty="0" smtClean="0"/>
              <a:t>Correct Bracing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Reference </a:t>
            </a:r>
            <a:r>
              <a:rPr lang="en-US" dirty="0" smtClean="0"/>
              <a:t>Typing</a:t>
            </a:r>
          </a:p>
          <a:p>
            <a:r>
              <a:rPr lang="en-US" dirty="0" smtClean="0"/>
              <a:t>jQuery </a:t>
            </a:r>
            <a:r>
              <a:rPr lang="en-US" dirty="0"/>
              <a:t>n</a:t>
            </a:r>
            <a:r>
              <a:rPr lang="en-US" dirty="0" smtClean="0"/>
              <a:t>aming conventions</a:t>
            </a:r>
            <a:endParaRPr lang="en-US" dirty="0"/>
          </a:p>
          <a:p>
            <a:r>
              <a:rPr lang="en-US" dirty="0" smtClean="0"/>
              <a:t>JavaScript and jQuery Performance and avoid bad practices</a:t>
            </a:r>
          </a:p>
          <a:p>
            <a:r>
              <a:rPr lang="en-US" dirty="0" smtClean="0"/>
              <a:t>C# 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2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Method or function</a:t>
            </a:r>
          </a:p>
        </p:txBody>
      </p:sp>
      <p:sp>
        <p:nvSpPr>
          <p:cNvPr id="1707" name="Shape 1707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8" name="Shape 1708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709" name="Shape 1709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One method should do one task. Not more than one.</a:t>
            </a:r>
          </a:p>
        </p:txBody>
      </p:sp>
      <p:sp>
        <p:nvSpPr>
          <p:cNvPr id="1710" name="Shape 1710"/>
          <p:cNvSpPr txBox="1"/>
          <p:nvPr/>
        </p:nvSpPr>
        <p:spPr>
          <a:xfrm>
            <a:off x="3656012" y="4297100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a.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SaveAndSend()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  <p:sp>
        <p:nvSpPr>
          <p:cNvPr id="1711" name="Shape 1711"/>
          <p:cNvSpPr txBox="1"/>
          <p:nvPr/>
        </p:nvSpPr>
        <p:spPr>
          <a:xfrm>
            <a:off x="3656012" y="4666432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b. Save()</a:t>
            </a:r>
          </a:p>
        </p:txBody>
      </p:sp>
      <p:sp>
        <p:nvSpPr>
          <p:cNvPr id="1712" name="Shape 1712"/>
          <p:cNvSpPr txBox="1"/>
          <p:nvPr/>
        </p:nvSpPr>
        <p:spPr>
          <a:xfrm>
            <a:off x="3656012" y="5035764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b. Send()</a:t>
            </a:r>
          </a:p>
        </p:txBody>
      </p:sp>
    </p:spTree>
    <p:extLst>
      <p:ext uri="{BB962C8B-B14F-4D97-AF65-F5344CB8AC3E}">
        <p14:creationId xmlns:p14="http://schemas.microsoft.com/office/powerpoint/2010/main" val="379001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Interface</a:t>
            </a:r>
          </a:p>
        </p:txBody>
      </p:sp>
      <p:sp>
        <p:nvSpPr>
          <p:cNvPr id="1718" name="Shape 1718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9" name="Shape 1719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1. Use ‘I’ as prefix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3033711" y="4236778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2. Use noun or adjective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3427412" y="4576673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a. </a:t>
            </a:r>
            <a:r>
              <a:rPr lang="en-US" sz="1800" b="1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ISendable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3427412" y="4946005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b. </a:t>
            </a:r>
            <a:r>
              <a:rPr lang="en-US" sz="1800" b="1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ICollection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3427412" y="5315337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c. </a:t>
            </a:r>
            <a:r>
              <a:rPr lang="en-US" sz="1800" b="1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IIteration</a:t>
            </a:r>
          </a:p>
        </p:txBody>
      </p:sp>
    </p:spTree>
    <p:extLst>
      <p:ext uri="{BB962C8B-B14F-4D97-AF65-F5344CB8AC3E}">
        <p14:creationId xmlns:p14="http://schemas.microsoft.com/office/powerpoint/2010/main" val="1647622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Shape 1729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baseline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Write Comments</a:t>
            </a:r>
          </a:p>
        </p:txBody>
      </p:sp>
      <p:sp>
        <p:nvSpPr>
          <p:cNvPr id="1730" name="Shape 1730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1" name="Shape 1731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But not too many, remember less is more.</a:t>
            </a:r>
          </a:p>
        </p:txBody>
      </p:sp>
    </p:spTree>
    <p:extLst>
      <p:ext uri="{BB962C8B-B14F-4D97-AF65-F5344CB8AC3E}">
        <p14:creationId xmlns:p14="http://schemas.microsoft.com/office/powerpoint/2010/main" val="4204515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hape 1736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Lines of code</a:t>
            </a:r>
          </a:p>
        </p:txBody>
      </p:sp>
      <p:sp>
        <p:nvSpPr>
          <p:cNvPr id="1737" name="Shape 1737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8" name="Shape 1738"/>
          <p:cNvSpPr txBox="1"/>
          <p:nvPr/>
        </p:nvSpPr>
        <p:spPr>
          <a:xfrm>
            <a:off x="2589211" y="3527549"/>
            <a:ext cx="7926388" cy="7868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Try to keep each class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consistent (with single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responsibility)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less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 400 lines of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code would always suggest a better design.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54003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1744" name="Shape 1744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5" name="Shape 1745"/>
          <p:cNvSpPr txBox="1"/>
          <p:nvPr/>
        </p:nvSpPr>
        <p:spPr>
          <a:xfrm>
            <a:off x="2589211" y="3527550"/>
            <a:ext cx="79263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Happy coding ☺</a:t>
            </a:r>
          </a:p>
        </p:txBody>
      </p:sp>
    </p:spTree>
    <p:extLst>
      <p:ext uri="{BB962C8B-B14F-4D97-AF65-F5344CB8AC3E}">
        <p14:creationId xmlns:p14="http://schemas.microsoft.com/office/powerpoint/2010/main" val="147204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 txBox="1">
            <a:spLocks noGrp="1"/>
          </p:cNvSpPr>
          <p:nvPr>
            <p:ph type="ctrTitle"/>
          </p:nvPr>
        </p:nvSpPr>
        <p:spPr>
          <a:xfrm>
            <a:off x="2237519" y="1505603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5400" b="0" i="0" u="none" strike="noStrike" cap="none" baseline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Thank you for watching</a:t>
            </a:r>
          </a:p>
        </p:txBody>
      </p:sp>
      <p:sp>
        <p:nvSpPr>
          <p:cNvPr id="1751" name="Shape 1751"/>
          <p:cNvSpPr txBox="1">
            <a:spLocks noGrp="1"/>
          </p:cNvSpPr>
          <p:nvPr>
            <p:ph type="subTitle" idx="1"/>
          </p:nvPr>
        </p:nvSpPr>
        <p:spPr>
          <a:xfrm>
            <a:off x="2237519" y="3768382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Presented</a:t>
            </a:r>
            <a:r>
              <a:rPr lang="en-US" sz="1800" b="0" i="0" u="none" strike="noStrike" cap="none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 by</a:t>
            </a:r>
            <a:endParaRPr lang="en-US" sz="1800" b="0" i="0" u="none" strike="noStrike" cap="none" baseline="0" dirty="0" smtClean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Alim </a:t>
            </a:r>
            <a:r>
              <a:rPr lang="en-US" sz="1800" b="0" i="0" u="none" strike="noStrike" cap="none" baseline="0" dirty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Ul Karim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me@alimkarim.com</a:t>
            </a:r>
            <a:endParaRPr lang="en-US" sz="1800" b="0" i="0" u="none" strike="noStrike" cap="none" baseline="0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3" name="Shape 1753"/>
          <p:cNvSpPr txBox="1"/>
          <p:nvPr/>
        </p:nvSpPr>
        <p:spPr>
          <a:xfrm>
            <a:off x="5008753" y="1805994"/>
            <a:ext cx="369562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Questions </a:t>
            </a:r>
            <a:r>
              <a:rPr lang="en-US" sz="4800" b="0" i="0" u="none" strike="noStrike" cap="none" baseline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451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Loved Enosis Solutions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fb.com/</a:t>
            </a:r>
            <a:r>
              <a:rPr lang="en-US" dirty="0" err="1" smtClean="0"/>
              <a:t>alim.karim</a:t>
            </a:r>
            <a:endParaRPr lang="en-US" dirty="0" smtClean="0"/>
          </a:p>
          <a:p>
            <a:r>
              <a:rPr lang="en-US" dirty="0" smtClean="0"/>
              <a:t>linkedin.com/in/</a:t>
            </a:r>
            <a:r>
              <a:rPr lang="en-US" dirty="0" err="1" smtClean="0"/>
              <a:t>alimkarim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bit.ly/productivity-slides-enosis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Productivity and efficiency opposes each other.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38328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Doing fast is productive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599" y="365760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Better performance indicate efficiency.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96" y="4480560"/>
            <a:ext cx="1541332" cy="1030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480560"/>
            <a:ext cx="2886847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Essential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make you productive.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338328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Zen Coding &amp; Shortcuts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599" y="365760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Less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make you productive and efficient.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383280"/>
            <a:ext cx="45680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bit.ly/1EC3PxB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Or search with ASP.NET MVC 2 ninja black </a:t>
            </a:r>
            <a:r>
              <a:rPr lang="en-US" dirty="0" err="1" smtClean="0"/>
              <a:t>blet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Correct Bracing for </a:t>
            </a:r>
            <a:r>
              <a:rPr lang="en-US" sz="4800" dirty="0" err="1" smtClean="0"/>
              <a:t>Js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2880575" cy="20593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//left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981718" y="2834640"/>
            <a:ext cx="2880575" cy="205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//right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81718" y="4893972"/>
            <a:ext cx="2880575" cy="4636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2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Reference Example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keyword </a:t>
            </a:r>
            <a:r>
              <a:rPr lang="en-US" dirty="0" smtClean="0"/>
              <a:t>defines both reference type and value typed.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0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Performance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537049"/>
          </a:xfrm>
        </p:spPr>
        <p:txBody>
          <a:bodyPr/>
          <a:lstStyle/>
          <a:p>
            <a:r>
              <a:rPr lang="en-US" dirty="0" err="1" smtClean="0"/>
              <a:t>ValinaJs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3371689"/>
            <a:ext cx="7542727" cy="243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dirty="0" smtClean="0"/>
              <a:t>Loops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Anonymous functions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Variable declarations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Array creations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319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jQuery Naming convention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53704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$name = $(“.selector”);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598</Words>
  <Application>Microsoft Office PowerPoint</Application>
  <PresentationFormat>Widescreen</PresentationFormat>
  <Paragraphs>148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Noto Symbol</vt:lpstr>
      <vt:lpstr>Questrial</vt:lpstr>
      <vt:lpstr>Wireframe Building 16x9</vt:lpstr>
      <vt:lpstr>Productivity &amp; Good practices</vt:lpstr>
      <vt:lpstr>Outlines</vt:lpstr>
      <vt:lpstr>Productivity</vt:lpstr>
      <vt:lpstr>Web Essential </vt:lpstr>
      <vt:lpstr>T4 templates</vt:lpstr>
      <vt:lpstr>Correct Bracing for Js</vt:lpstr>
      <vt:lpstr>JavaScript Reference Example</vt:lpstr>
      <vt:lpstr>JavaScript Performance</vt:lpstr>
      <vt:lpstr>jQuery Naming convention</vt:lpstr>
      <vt:lpstr>Jquery Performance &amp; Avoid Bad Practices</vt:lpstr>
      <vt:lpstr>Clean Code</vt:lpstr>
      <vt:lpstr>Naming Convention: Rule of thumb</vt:lpstr>
      <vt:lpstr>Naming Convention: Namespace</vt:lpstr>
      <vt:lpstr>Naming Convention: Class</vt:lpstr>
      <vt:lpstr>Naming Convention: private variables</vt:lpstr>
      <vt:lpstr>Naming Convention: class public variables </vt:lpstr>
      <vt:lpstr>Naming Convention: Fields</vt:lpstr>
      <vt:lpstr>Naming Convention: Constants or ReadOnly</vt:lpstr>
      <vt:lpstr>Naming Convention: method param</vt:lpstr>
      <vt:lpstr>Naming Convention: Method or function</vt:lpstr>
      <vt:lpstr>Naming Convention: Interface</vt:lpstr>
      <vt:lpstr>Write Comments</vt:lpstr>
      <vt:lpstr>Lines of code</vt:lpstr>
      <vt:lpstr>Conclusion</vt:lpstr>
      <vt:lpstr>Thank you for watching</vt:lpstr>
      <vt:lpstr>Loved Enosis 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2015-08-19T08:24:59Z</dcterms:created>
  <dcterms:modified xsi:type="dcterms:W3CDTF">2015-08-19T10:06:40Z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