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309504"/>
        <c:axId val="154306704"/>
      </c:barChart>
      <c:catAx>
        <c:axId val="15430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06704"/>
        <c:crosses val="autoZero"/>
        <c:auto val="1"/>
        <c:lblAlgn val="ctr"/>
        <c:lblOffset val="100"/>
        <c:noMultiLvlLbl val="0"/>
      </c:catAx>
      <c:valAx>
        <c:axId val="1543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0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19-Aug-15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your first bullet point here</a:t>
            </a:r>
          </a:p>
          <a:p>
            <a:r>
              <a:rPr lang="en-US" smtClean="0"/>
              <a:t>Add your second bullet point here</a:t>
            </a:r>
          </a:p>
          <a:p>
            <a:r>
              <a:rPr lang="en-US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88550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5412699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23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</a:t>
            </a:r>
            <a:r>
              <a:rPr lang="en-US" dirty="0" err="1" smtClean="0"/>
              <a:t>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Interconnected Block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090545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7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95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Wireframe Building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2015-08-19T08:24:59Z</dcterms:created>
  <dcterms:modified xsi:type="dcterms:W3CDTF">2015-08-19T08:25:40Z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