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71" r:id="rId6"/>
    <p:sldId id="272" r:id="rId7"/>
    <p:sldId id="262" r:id="rId8"/>
    <p:sldId id="260" r:id="rId9"/>
    <p:sldId id="265" r:id="rId10"/>
    <p:sldId id="264" r:id="rId11"/>
    <p:sldId id="263" r:id="rId12"/>
    <p:sldId id="261" r:id="rId13"/>
    <p:sldId id="268" r:id="rId14"/>
    <p:sldId id="269" r:id="rId15"/>
    <p:sldId id="270" r:id="rId16"/>
    <p:sldId id="266" r:id="rId17"/>
    <p:sldId id="267" r:id="rId18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Alim Ul karim's Presentaion On CSE 373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09-May-13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D80F9-AFAE-4B99-B633-F6096904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1208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Alim Ul karim's Presentaion On CSE 373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09-May-13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509E0-431C-4CB5-9A37-AFE22D097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5869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509E0-431C-4CB5-9A37-AFE22D097F3E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09-May-13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Alim Ul karim's Presentaion On CSE 373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1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10-May-13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10-May-13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10-May-13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10-May-13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10-May-13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10-May-13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10-May-13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10-May-13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10-May-13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10-May-13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10-May-13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10-May-13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    Search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dirty="0" smtClean="0"/>
              <a:t>CSE 373 Introduction to Algorithms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77" y="2639954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it better : Parallel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78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Recursion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19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123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376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96" y="168638"/>
            <a:ext cx="9356922" cy="649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24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74" y="108962"/>
            <a:ext cx="9213786" cy="65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59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Alim </a:t>
            </a:r>
            <a:r>
              <a:rPr lang="en-US" sz="4000" dirty="0" err="1" smtClean="0"/>
              <a:t>Ul</a:t>
            </a:r>
            <a:r>
              <a:rPr lang="en-US" sz="4000" dirty="0" smtClean="0"/>
              <a:t> Karim</a:t>
            </a:r>
          </a:p>
          <a:p>
            <a:r>
              <a:rPr lang="en-US" sz="4000" dirty="0" smtClean="0"/>
              <a:t>alim.karim.nsu@gmail.com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413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Alim </a:t>
            </a:r>
            <a:r>
              <a:rPr lang="en-US" dirty="0" err="1" smtClean="0"/>
              <a:t>Ul</a:t>
            </a:r>
            <a:r>
              <a:rPr lang="en-US" dirty="0" smtClean="0"/>
              <a:t> Karim’s Algorithms</a:t>
            </a:r>
          </a:p>
          <a:p>
            <a:r>
              <a:rPr lang="en-US" dirty="0" smtClean="0"/>
              <a:t>How did I do it?</a:t>
            </a:r>
          </a:p>
          <a:p>
            <a:r>
              <a:rPr lang="en-US" dirty="0"/>
              <a:t>How to make it better : Parallel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Fast Recursion</a:t>
            </a:r>
          </a:p>
          <a:p>
            <a:r>
              <a:rPr lang="en-US" dirty="0" smtClean="0"/>
              <a:t>How to make it more fast : Indexing 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91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Search Engine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26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44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Rapid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43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Search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668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Alim </a:t>
            </a:r>
            <a:r>
              <a:rPr lang="en-US" dirty="0" err="1" smtClean="0"/>
              <a:t>Ul</a:t>
            </a:r>
            <a:r>
              <a:rPr lang="en-US" dirty="0" smtClean="0"/>
              <a:t> Karim’s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87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 do </a:t>
            </a:r>
            <a:r>
              <a:rPr lang="en-US" dirty="0" smtClean="0"/>
              <a:t>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1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2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29</TotalTime>
  <Words>98</Words>
  <Application>Microsoft Office PowerPoint</Application>
  <PresentationFormat>Widescreen</PresentationFormat>
  <Paragraphs>29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Trebuchet MS</vt:lpstr>
      <vt:lpstr>Berlin</vt:lpstr>
      <vt:lpstr>           Search Engine</vt:lpstr>
      <vt:lpstr>Outlines</vt:lpstr>
      <vt:lpstr>Introduction to Search Engine Software</vt:lpstr>
      <vt:lpstr>Examples</vt:lpstr>
      <vt:lpstr>Info Rapid Example</vt:lpstr>
      <vt:lpstr>Windows Search Example</vt:lpstr>
      <vt:lpstr>Alim Ul Karim’s Algorithms</vt:lpstr>
      <vt:lpstr>How did I do it?</vt:lpstr>
      <vt:lpstr>Caching</vt:lpstr>
      <vt:lpstr>How to make it better : Parallel Processing</vt:lpstr>
      <vt:lpstr>Fast Recursion</vt:lpstr>
      <vt:lpstr>Indexing</vt:lpstr>
      <vt:lpstr>Hadoop!</vt:lpstr>
      <vt:lpstr>PowerPoint Presentation</vt:lpstr>
      <vt:lpstr>PowerPoint Presentation</vt:lpstr>
      <vt:lpstr>Questions 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Search Engine</dc:title>
  <dc:creator>Alim</dc:creator>
  <cp:lastModifiedBy>Alim</cp:lastModifiedBy>
  <cp:revision>9</cp:revision>
  <cp:lastPrinted>2013-05-08T23:59:08Z</cp:lastPrinted>
  <dcterms:created xsi:type="dcterms:W3CDTF">2013-05-08T23:37:34Z</dcterms:created>
  <dcterms:modified xsi:type="dcterms:W3CDTF">2013-05-09T19:48:53Z</dcterms:modified>
</cp:coreProperties>
</file>