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4AA0-0BE6-46B4-B4A0-5FBFA1D3F2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6CB1-F2BB-4EEF-B9D0-8910AB61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8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41" y="670341"/>
            <a:ext cx="3869960" cy="560704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010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4257207" y="2605750"/>
            <a:ext cx="629586" cy="46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041961" y="2633187"/>
            <a:ext cx="629586" cy="46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" y="355023"/>
            <a:ext cx="3625008" cy="53284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3050903" y="3100423"/>
            <a:ext cx="861530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20" y="665969"/>
            <a:ext cx="2882158" cy="40573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010" y="665969"/>
            <a:ext cx="3079116" cy="40573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2910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37" y="647735"/>
            <a:ext cx="3419475" cy="49053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1" name="Oval 10"/>
          <p:cNvSpPr/>
          <p:nvPr/>
        </p:nvSpPr>
        <p:spPr>
          <a:xfrm>
            <a:off x="3650509" y="836908"/>
            <a:ext cx="861530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32" y="657260"/>
            <a:ext cx="3371850" cy="48958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10599" y="2738118"/>
            <a:ext cx="802235" cy="46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99" y="655351"/>
            <a:ext cx="3869960" cy="560704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Oval 2"/>
          <p:cNvSpPr/>
          <p:nvPr/>
        </p:nvSpPr>
        <p:spPr>
          <a:xfrm>
            <a:off x="1693888" y="2259877"/>
            <a:ext cx="1603948" cy="1307782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01" y="907217"/>
            <a:ext cx="3870820" cy="529890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Right Arrow 5"/>
          <p:cNvSpPr/>
          <p:nvPr/>
        </p:nvSpPr>
        <p:spPr>
          <a:xfrm>
            <a:off x="5747049" y="2598975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9" y="655351"/>
            <a:ext cx="3869960" cy="560704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98" y="749726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723869" y="749726"/>
            <a:ext cx="599607" cy="569627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51095" y="2859376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81" y="647206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693888" y="2041290"/>
            <a:ext cx="749508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43" y="704755"/>
            <a:ext cx="3748061" cy="542092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7" name="Right Arrow 6"/>
          <p:cNvSpPr/>
          <p:nvPr/>
        </p:nvSpPr>
        <p:spPr>
          <a:xfrm>
            <a:off x="5606322" y="2785631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81" y="647206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693888" y="2505982"/>
            <a:ext cx="749508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06322" y="2785631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78" y="802902"/>
            <a:ext cx="3612629" cy="525941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362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81" y="647206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693888" y="2970678"/>
            <a:ext cx="1094282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06322" y="2785631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21" y="797229"/>
            <a:ext cx="3625008" cy="53284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8188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81" y="647206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484025" y="4814468"/>
            <a:ext cx="1094282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06322" y="2785631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84" y="766449"/>
            <a:ext cx="3669624" cy="533857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2894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81" y="647206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469034" y="1531622"/>
            <a:ext cx="1094282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06322" y="2785631"/>
            <a:ext cx="1124262" cy="629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86" y="647206"/>
            <a:ext cx="3663144" cy="533386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025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9" y="361187"/>
            <a:ext cx="3793604" cy="547847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Oval 7"/>
          <p:cNvSpPr/>
          <p:nvPr/>
        </p:nvSpPr>
        <p:spPr>
          <a:xfrm>
            <a:off x="1528450" y="1276788"/>
            <a:ext cx="1094282" cy="539429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7207" y="2785630"/>
            <a:ext cx="629586" cy="46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212" y="785891"/>
            <a:ext cx="2718005" cy="396599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391" y="785891"/>
            <a:ext cx="2744723" cy="393741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9" name="Right Arrow 8"/>
          <p:cNvSpPr/>
          <p:nvPr/>
        </p:nvSpPr>
        <p:spPr>
          <a:xfrm>
            <a:off x="7967011" y="2633187"/>
            <a:ext cx="629586" cy="46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aejunk</dc:creator>
  <cp:lastModifiedBy>aejunk</cp:lastModifiedBy>
  <cp:revision>5</cp:revision>
  <dcterms:created xsi:type="dcterms:W3CDTF">2019-08-14T09:53:46Z</dcterms:created>
  <dcterms:modified xsi:type="dcterms:W3CDTF">2019-08-14T10:19:01Z</dcterms:modified>
</cp:coreProperties>
</file>