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  <p:sldId id="265" r:id="rId9"/>
    <p:sldId id="276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3" r:id="rId18"/>
    <p:sldId id="274" r:id="rId19"/>
    <p:sldId id="277" r:id="rId20"/>
    <p:sldId id="27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6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329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4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28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00E-6FC0-4DDE-828C-53F0656F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92" y="906658"/>
            <a:ext cx="8825658" cy="2114838"/>
          </a:xfrm>
        </p:spPr>
        <p:txBody>
          <a:bodyPr/>
          <a:lstStyle/>
          <a:p>
            <a:r>
              <a:rPr lang="en-IN" dirty="0"/>
              <a:t>Digital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E14E-06AB-4D1A-B229-54540D49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92" y="3653217"/>
            <a:ext cx="8825658" cy="861420"/>
          </a:xfrm>
        </p:spPr>
        <p:txBody>
          <a:bodyPr/>
          <a:lstStyle/>
          <a:p>
            <a:r>
              <a:rPr lang="en-IN" dirty="0"/>
              <a:t>Team 3</a:t>
            </a:r>
          </a:p>
          <a:p>
            <a:r>
              <a:rPr lang="en-IN" dirty="0"/>
              <a:t>KOH HONG YE  (ACTORS)</a:t>
            </a:r>
          </a:p>
          <a:p>
            <a:r>
              <a:rPr lang="en-IN" dirty="0"/>
              <a:t>Saw </a:t>
            </a:r>
            <a:r>
              <a:rPr lang="en-IN" dirty="0" err="1"/>
              <a:t>jun</a:t>
            </a:r>
            <a:r>
              <a:rPr lang="en-IN" dirty="0"/>
              <a:t> </a:t>
            </a:r>
            <a:r>
              <a:rPr lang="en-IN" dirty="0" err="1"/>
              <a:t>xian</a:t>
            </a:r>
            <a:r>
              <a:rPr lang="en-IN" dirty="0"/>
              <a:t> (movies)</a:t>
            </a:r>
          </a:p>
          <a:p>
            <a:r>
              <a:rPr lang="en-IN" dirty="0"/>
              <a:t>Michael lee (reviews)</a:t>
            </a:r>
          </a:p>
          <a:p>
            <a:r>
              <a:rPr lang="en-IN" dirty="0"/>
              <a:t>Au </a:t>
            </a:r>
            <a:r>
              <a:rPr lang="en-IN" dirty="0" err="1"/>
              <a:t>kok</a:t>
            </a:r>
            <a:r>
              <a:rPr lang="en-IN" dirty="0"/>
              <a:t> </a:t>
            </a:r>
            <a:r>
              <a:rPr lang="en-IN" dirty="0" err="1"/>
              <a:t>yong</a:t>
            </a:r>
            <a:r>
              <a:rPr lang="en-IN" dirty="0"/>
              <a:t> (customers)</a:t>
            </a:r>
          </a:p>
        </p:txBody>
      </p:sp>
    </p:spTree>
    <p:extLst>
      <p:ext uri="{BB962C8B-B14F-4D97-AF65-F5344CB8AC3E}">
        <p14:creationId xmlns:p14="http://schemas.microsoft.com/office/powerpoint/2010/main" val="41400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UI Layer</a:t>
            </a:r>
          </a:p>
          <a:p>
            <a:r>
              <a:rPr lang="en-IN" dirty="0"/>
              <a:t>Controller layer</a:t>
            </a:r>
          </a:p>
          <a:p>
            <a:r>
              <a:rPr lang="en-IN" dirty="0"/>
              <a:t>service layer</a:t>
            </a:r>
          </a:p>
          <a:p>
            <a:r>
              <a:rPr lang="en-IN" dirty="0"/>
              <a:t>Repo layer</a:t>
            </a:r>
          </a:p>
        </p:txBody>
      </p:sp>
    </p:spTree>
    <p:extLst>
      <p:ext uri="{BB962C8B-B14F-4D97-AF65-F5344CB8AC3E}">
        <p14:creationId xmlns:p14="http://schemas.microsoft.com/office/powerpoint/2010/main" val="179419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2B8B-6943-4E2F-9193-8941014D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3994" y="1378857"/>
            <a:ext cx="2793158" cy="2895599"/>
          </a:xfrm>
        </p:spPr>
        <p:txBody>
          <a:bodyPr/>
          <a:lstStyle/>
          <a:p>
            <a:r>
              <a:rPr lang="en-IN" dirty="0"/>
              <a:t>Layered Architecture implemented with Maven.</a:t>
            </a:r>
          </a:p>
          <a:p>
            <a:r>
              <a:rPr lang="en-IN" dirty="0"/>
              <a:t>3 different repositories</a:t>
            </a:r>
          </a:p>
          <a:p>
            <a:pPr marL="342900" indent="-342900">
              <a:buAutoNum type="arabicPeriod"/>
            </a:pPr>
            <a:r>
              <a:rPr lang="en-IN" dirty="0" err="1"/>
              <a:t>FileRepository</a:t>
            </a: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Repository with Collections</a:t>
            </a:r>
          </a:p>
          <a:p>
            <a:pPr marL="342900" indent="-342900">
              <a:buAutoNum type="arabicPeriod" startAt="2"/>
            </a:pPr>
            <a:r>
              <a:rPr lang="en-IN" dirty="0"/>
              <a:t>(Repository connected to </a:t>
            </a:r>
            <a:r>
              <a:rPr lang="en-IN" dirty="0" err="1"/>
              <a:t>mysql</a:t>
            </a:r>
            <a:r>
              <a:rPr lang="en-IN" dirty="0"/>
              <a:t> later 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3AB5D-183F-FC47-82F1-DB9E2FE0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CA434-CDAD-8448-A287-5697E79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14" y="0"/>
            <a:ext cx="4309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/>
              <a:t>Testing with junit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7E1AC-EA5A-B84F-B016-EE64E71A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276956"/>
            <a:ext cx="6282919" cy="3544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73BF29-C205-AE47-9AA7-0C423C3F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36" y="847124"/>
            <a:ext cx="4711700" cy="4169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654AB-C62B-D841-A38C-BF29F986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7" y="847125"/>
            <a:ext cx="6521441" cy="41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(Spring 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Config</a:t>
            </a:r>
          </a:p>
          <a:p>
            <a:r>
              <a:rPr lang="en-IN" dirty="0"/>
              <a:t>Annotation Config</a:t>
            </a:r>
          </a:p>
          <a:p>
            <a:r>
              <a:rPr lang="en-IN" dirty="0"/>
              <a:t>Java config</a:t>
            </a:r>
          </a:p>
        </p:txBody>
      </p:sp>
    </p:spTree>
    <p:extLst>
      <p:ext uri="{BB962C8B-B14F-4D97-AF65-F5344CB8AC3E}">
        <p14:creationId xmlns:p14="http://schemas.microsoft.com/office/powerpoint/2010/main" val="40053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F2006-3E90-4CE3-A195-7586CEAE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2" y="2533118"/>
            <a:ext cx="9741930" cy="35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Projects of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Project </a:t>
            </a:r>
          </a:p>
          <a:p>
            <a:r>
              <a:rPr lang="en-IN" dirty="0"/>
              <a:t>Spring JDBC Project</a:t>
            </a:r>
          </a:p>
          <a:p>
            <a:r>
              <a:rPr lang="en-IN" dirty="0"/>
              <a:t>REST Project</a:t>
            </a:r>
          </a:p>
          <a:p>
            <a:r>
              <a:rPr lang="en-IN" dirty="0" err="1"/>
              <a:t>SESProject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6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16" y="1560240"/>
            <a:ext cx="384567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Screen shots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B172072-4352-BF45-A9CD-6A3A0281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10" y="773257"/>
            <a:ext cx="7019554" cy="44664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52B1F-C287-F645-A25A-644F18D8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75" y="1460697"/>
            <a:ext cx="331437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Screen shots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3E0C4-186C-9748-B18B-51EAB88B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2" y="801076"/>
            <a:ext cx="6928279" cy="4466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543-C1F9-4A87-ABD2-F74E61F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DEE2-0600-4E15-A127-1E96115D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DSS system is an automated system 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&amp; 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454-614A-4A44-A4B4-321E6D6D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55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Prove the application of concepts learnt and practice by applying to a project as a team. </a:t>
            </a:r>
          </a:p>
          <a:p>
            <a:r>
              <a:rPr lang="en-IN" dirty="0"/>
              <a:t>Understand requirements, visualize them using UML diagrams, develop the requirements and verify them by testing.</a:t>
            </a:r>
          </a:p>
          <a:p>
            <a:r>
              <a:rPr lang="en-IN" dirty="0"/>
              <a:t>Use distributed version control system for developing the project as a team.</a:t>
            </a:r>
          </a:p>
          <a:p>
            <a:r>
              <a:rPr lang="en-IN" dirty="0"/>
              <a:t>Apply various libraries, frameworks and tools.</a:t>
            </a:r>
          </a:p>
          <a:p>
            <a:r>
              <a:rPr lang="en-IN" dirty="0"/>
              <a:t>Create a simple working prototype, and follow an iterative fashion to make the prototype better and apply best practices.</a:t>
            </a:r>
          </a:p>
          <a:p>
            <a:r>
              <a:rPr lang="en-IN" dirty="0"/>
              <a:t>Implement a loosely-coupled, highly reusable code and integrate all the modules developed from day 1 of the training.</a:t>
            </a:r>
          </a:p>
          <a:p>
            <a:r>
              <a:rPr lang="en-IN" dirty="0"/>
              <a:t>Develop the project in parallel with the sessions.</a:t>
            </a:r>
          </a:p>
          <a:p>
            <a:r>
              <a:rPr lang="en-IN" dirty="0"/>
              <a:t>Explore the docs and observe different patterns in code.</a:t>
            </a:r>
          </a:p>
          <a:p>
            <a:r>
              <a:rPr lang="en-IN" dirty="0"/>
              <a:t>Integrate the code written by the members of the team.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6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Understanding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565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146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9039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9895979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{14F80385-7F17-774E-9580-BE9A3A357869}tf10001119_mac</Template>
  <TotalTime>106</TotalTime>
  <Words>257</Words>
  <Application>Microsoft Macintosh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Digital Streaming Services</vt:lpstr>
      <vt:lpstr>Project Abstract</vt:lpstr>
      <vt:lpstr>Project Goals</vt:lpstr>
      <vt:lpstr>Design &amp; Understanding Requirements</vt:lpstr>
      <vt:lpstr>Use Case Diagram</vt:lpstr>
      <vt:lpstr>Class Diagram</vt:lpstr>
      <vt:lpstr>Activity Diagram</vt:lpstr>
      <vt:lpstr>Sequence Diagram</vt:lpstr>
      <vt:lpstr>Entity Relationship Diagram</vt:lpstr>
      <vt:lpstr>Layered Architecture</vt:lpstr>
      <vt:lpstr>PowerPoint Presentation</vt:lpstr>
      <vt:lpstr>Testing</vt:lpstr>
      <vt:lpstr>PowerPoint Presentation</vt:lpstr>
      <vt:lpstr>Frameworks (Spring Core)</vt:lpstr>
      <vt:lpstr>Code Snippets</vt:lpstr>
      <vt:lpstr>Modular Projects of Each Team Member</vt:lpstr>
      <vt:lpstr>Git &amp; GITHUB</vt:lpstr>
      <vt:lpstr>Screen shots</vt:lpstr>
      <vt:lpstr>Screen shots</vt:lpstr>
      <vt:lpstr>Learning &amp; Experiences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Enzo</dc:creator>
  <cp:lastModifiedBy>Jun Xian Saw</cp:lastModifiedBy>
  <cp:revision>14</cp:revision>
  <dcterms:created xsi:type="dcterms:W3CDTF">2021-05-06T06:07:56Z</dcterms:created>
  <dcterms:modified xsi:type="dcterms:W3CDTF">2021-05-06T08:55:48Z</dcterms:modified>
</cp:coreProperties>
</file>