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  <p:sldId id="265" r:id="rId9"/>
    <p:sldId id="276" r:id="rId10"/>
    <p:sldId id="266" r:id="rId11"/>
    <p:sldId id="267" r:id="rId12"/>
    <p:sldId id="271" r:id="rId13"/>
    <p:sldId id="280" r:id="rId14"/>
    <p:sldId id="268" r:id="rId15"/>
    <p:sldId id="269" r:id="rId16"/>
    <p:sldId id="270" r:id="rId17"/>
    <p:sldId id="273" r:id="rId18"/>
    <p:sldId id="274" r:id="rId19"/>
    <p:sldId id="277" r:id="rId20"/>
    <p:sldId id="279" r:id="rId21"/>
    <p:sldId id="275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1934" y="-1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8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64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7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0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1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3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0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2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4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2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A00E-6FC0-4DDE-828C-53F0656F4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292" y="906658"/>
            <a:ext cx="8825658" cy="2677648"/>
          </a:xfrm>
        </p:spPr>
        <p:txBody>
          <a:bodyPr/>
          <a:lstStyle/>
          <a:p>
            <a:r>
              <a:rPr lang="en-IN" dirty="0"/>
              <a:t>Air Transport System (ATS)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E14E-06AB-4D1A-B229-54540D49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92" y="4011026"/>
            <a:ext cx="8825658" cy="861420"/>
          </a:xfrm>
        </p:spPr>
        <p:txBody>
          <a:bodyPr/>
          <a:lstStyle/>
          <a:p>
            <a:r>
              <a:rPr lang="en-IN" dirty="0"/>
              <a:t>Team 4</a:t>
            </a:r>
          </a:p>
          <a:p>
            <a:r>
              <a:rPr lang="en-IN" dirty="0"/>
              <a:t>Members [modules] </a:t>
            </a:r>
          </a:p>
        </p:txBody>
      </p:sp>
    </p:spTree>
    <p:extLst>
      <p:ext uri="{BB962C8B-B14F-4D97-AF65-F5344CB8AC3E}">
        <p14:creationId xmlns:p14="http://schemas.microsoft.com/office/powerpoint/2010/main" val="41400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UI Layer</a:t>
            </a:r>
          </a:p>
          <a:p>
            <a:r>
              <a:rPr lang="en-IN" dirty="0"/>
              <a:t>Controller layer</a:t>
            </a:r>
          </a:p>
          <a:p>
            <a:r>
              <a:rPr lang="en-IN" dirty="0"/>
              <a:t>service layer</a:t>
            </a:r>
          </a:p>
          <a:p>
            <a:r>
              <a:rPr lang="en-IN" dirty="0"/>
              <a:t>Repo layer</a:t>
            </a:r>
          </a:p>
        </p:txBody>
      </p:sp>
    </p:spTree>
    <p:extLst>
      <p:ext uri="{BB962C8B-B14F-4D97-AF65-F5344CB8AC3E}">
        <p14:creationId xmlns:p14="http://schemas.microsoft.com/office/powerpoint/2010/main" val="179419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34E98-233B-4E2A-99DD-ECD5E129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422" y="208118"/>
            <a:ext cx="4679310" cy="74763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2B8B-6943-4E2F-9193-8941014D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3994" y="1378857"/>
            <a:ext cx="2793158" cy="2895599"/>
          </a:xfrm>
        </p:spPr>
        <p:txBody>
          <a:bodyPr/>
          <a:lstStyle/>
          <a:p>
            <a:r>
              <a:rPr lang="en-IN" dirty="0"/>
              <a:t>Layered Architecture implemented with Maven.</a:t>
            </a:r>
          </a:p>
          <a:p>
            <a:r>
              <a:rPr lang="en-IN" dirty="0"/>
              <a:t>3 different repositories</a:t>
            </a:r>
          </a:p>
          <a:p>
            <a:pPr marL="342900" indent="-342900">
              <a:buAutoNum type="arabicPeriod"/>
            </a:pPr>
            <a:r>
              <a:rPr lang="en-IN" dirty="0" err="1"/>
              <a:t>FileRepository</a:t>
            </a: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Repository with Collections</a:t>
            </a:r>
          </a:p>
          <a:p>
            <a:pPr marL="342900" indent="-342900">
              <a:buAutoNum type="arabicPeriod" startAt="2"/>
            </a:pPr>
            <a:r>
              <a:rPr lang="en-IN" dirty="0"/>
              <a:t>(Repository connected to </a:t>
            </a:r>
            <a:r>
              <a:rPr lang="en-IN" dirty="0" err="1"/>
              <a:t>mysql</a:t>
            </a:r>
            <a:r>
              <a:rPr lang="en-IN" dirty="0"/>
              <a:t> later on)</a:t>
            </a:r>
          </a:p>
        </p:txBody>
      </p:sp>
    </p:spTree>
    <p:extLst>
      <p:ext uri="{BB962C8B-B14F-4D97-AF65-F5344CB8AC3E}">
        <p14:creationId xmlns:p14="http://schemas.microsoft.com/office/powerpoint/2010/main" val="224986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</a:t>
            </a:r>
            <a:r>
              <a:rPr lang="en-IN" dirty="0"/>
              <a:t>-</a:t>
            </a:r>
            <a:r>
              <a:rPr lang="en-IN" b="1" dirty="0"/>
              <a:t>driven development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(</a:t>
            </a:r>
            <a:r>
              <a:rPr lang="en-IN" b="1" dirty="0"/>
              <a:t>TDD</a:t>
            </a:r>
            <a:r>
              <a:rPr lang="en-IN" dirty="0"/>
              <a:t>)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03" y="2677645"/>
            <a:ext cx="3757545" cy="2283824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Testing (Junit)  CODE COVERAGE (</a:t>
            </a:r>
            <a:r>
              <a:rPr lang="en-IN" dirty="0" err="1"/>
              <a:t>Jacoco</a:t>
            </a:r>
            <a:r>
              <a:rPr lang="en-IN" dirty="0"/>
              <a:t>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7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9809-10D1-47F2-8203-C0B60A01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TDD with JUNIT5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82FED-4A2F-443A-8885-6F6C285E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0" y="3539579"/>
            <a:ext cx="3586116" cy="1447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2480A-5BF6-4222-8955-711553437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03" y="3429000"/>
            <a:ext cx="6062034" cy="3214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4C9305-663D-4C41-84B6-23BFCA1DB04D}"/>
              </a:ext>
            </a:extLst>
          </p:cNvPr>
          <p:cNvSpPr/>
          <p:nvPr/>
        </p:nvSpPr>
        <p:spPr>
          <a:xfrm>
            <a:off x="437940" y="2395092"/>
            <a:ext cx="2929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Traditional</a:t>
            </a:r>
            <a:r>
              <a:rPr lang="en-US" sz="5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Testing</a:t>
            </a:r>
            <a:endParaRPr lang="en-US" sz="5400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0A84F-04E7-4E17-B247-25302AED13FB}"/>
              </a:ext>
            </a:extLst>
          </p:cNvPr>
          <p:cNvSpPr/>
          <p:nvPr/>
        </p:nvSpPr>
        <p:spPr>
          <a:xfrm>
            <a:off x="4264977" y="2819399"/>
            <a:ext cx="68510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TDD + </a:t>
            </a:r>
            <a:r>
              <a:rPr lang="en-US" sz="2000" b="1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SO</a:t>
            </a: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LID Principles applied</a:t>
            </a:r>
            <a:endParaRPr lang="en-US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19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 (Spring Core)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XML Config</a:t>
            </a:r>
          </a:p>
          <a:p>
            <a:r>
              <a:rPr lang="en-IN" dirty="0"/>
              <a:t>Annotation Config</a:t>
            </a:r>
          </a:p>
          <a:p>
            <a:r>
              <a:rPr lang="en-IN" dirty="0"/>
              <a:t>Java config</a:t>
            </a:r>
          </a:p>
        </p:txBody>
      </p:sp>
    </p:spTree>
    <p:extLst>
      <p:ext uri="{BB962C8B-B14F-4D97-AF65-F5344CB8AC3E}">
        <p14:creationId xmlns:p14="http://schemas.microsoft.com/office/powerpoint/2010/main" val="40053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F2006-3E90-4CE3-A195-7586CEAE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62" y="2533118"/>
            <a:ext cx="9741930" cy="35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DFD-E7FB-44FA-BC2A-8716156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Projects of Each 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8CCC-B19B-424B-9F16-B96B517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Project </a:t>
            </a:r>
          </a:p>
          <a:p>
            <a:r>
              <a:rPr lang="en-IN" dirty="0"/>
              <a:t>Spring JDBC Project</a:t>
            </a:r>
          </a:p>
          <a:p>
            <a:r>
              <a:rPr lang="en-IN" dirty="0"/>
              <a:t>REST Project</a:t>
            </a:r>
          </a:p>
          <a:p>
            <a:r>
              <a:rPr lang="en-IN" dirty="0" err="1"/>
              <a:t>SESProject</a:t>
            </a: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6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&amp;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1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AF619-CC69-4F1D-868F-9BE425EC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03" y="1541404"/>
            <a:ext cx="9065853" cy="48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CRAFTSMANSHIP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software designs THAT ARE</a:t>
            </a:r>
          </a:p>
          <a:p>
            <a:pPr marL="342900" indent="-342900">
              <a:buFontTx/>
              <a:buChar char="-"/>
            </a:pPr>
            <a:r>
              <a:rPr lang="en-US" dirty="0"/>
              <a:t>more understandable,</a:t>
            </a:r>
          </a:p>
          <a:p>
            <a:r>
              <a:rPr lang="en-US" dirty="0"/>
              <a:t>-    flexible, </a:t>
            </a:r>
          </a:p>
          <a:p>
            <a:pPr marL="342900" indent="-342900">
              <a:buFontTx/>
              <a:buChar char="-"/>
            </a:pPr>
            <a:r>
              <a:rPr lang="en-US" dirty="0"/>
              <a:t>and maintainable.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2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543-C1F9-4A87-ABD2-F74E61F0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DEE2-0600-4E15-A127-1E96115D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ATS system is an automated system …..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47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brendan.enrick.com/image.axd?picture=SingleResponsibilityPrinciple.jpg">
            <a:extLst>
              <a:ext uri="{FF2B5EF4-FFF2-40B4-BE49-F238E27FC236}">
                <a16:creationId xmlns:a16="http://schemas.microsoft.com/office/drawing/2014/main" id="{B88FE0C3-D598-434C-80D1-E4FA8A65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4" y="1008503"/>
            <a:ext cx="2932611" cy="293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0EACA2-049C-470A-A6B9-74FF045B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76" y="3871425"/>
            <a:ext cx="2783308" cy="2777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0B5510-9D32-4F1A-A80B-4C5CF3B1D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95" y="1008503"/>
            <a:ext cx="3096802" cy="2939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0EA13-5A9D-4653-9E0C-0CBDF98EB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211" y="3752045"/>
            <a:ext cx="3028791" cy="3016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334DE-FA29-402C-BF99-BFE026FFC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404" y="1015034"/>
            <a:ext cx="2932610" cy="29326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466464-D4BD-498A-8AC2-DE43BE9DCAF2}"/>
              </a:ext>
            </a:extLst>
          </p:cNvPr>
          <p:cNvSpPr txBox="1">
            <a:spLocks/>
          </p:cNvSpPr>
          <p:nvPr/>
        </p:nvSpPr>
        <p:spPr>
          <a:xfrm>
            <a:off x="432143" y="381486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highlight>
                  <a:srgbClr val="800080"/>
                </a:highlight>
              </a:rPr>
              <a:t>SOLID Principles Applied</a:t>
            </a:r>
          </a:p>
        </p:txBody>
      </p:sp>
    </p:spTree>
    <p:extLst>
      <p:ext uri="{BB962C8B-B14F-4D97-AF65-F5344CB8AC3E}">
        <p14:creationId xmlns:p14="http://schemas.microsoft.com/office/powerpoint/2010/main" val="123206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&amp; 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9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C454-614A-4A44-A4B4-321E6D6D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556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DFD-E7FB-44FA-BC2A-8716156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8CCC-B19B-424B-9F16-B96B517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Prove the application of concepts learnt and practice by applying to a project as a team. </a:t>
            </a:r>
          </a:p>
          <a:p>
            <a:r>
              <a:rPr lang="en-IN" dirty="0"/>
              <a:t>Understand requirements, visualize them using UML diagrams, develop the requirements and verify them by testing.</a:t>
            </a:r>
          </a:p>
          <a:p>
            <a:r>
              <a:rPr lang="en-IN" dirty="0"/>
              <a:t>Use distributed version control system for developing the project as a team.</a:t>
            </a:r>
          </a:p>
          <a:p>
            <a:r>
              <a:rPr lang="en-IN" dirty="0"/>
              <a:t>Apply various libraries, frameworks and tools.</a:t>
            </a:r>
          </a:p>
          <a:p>
            <a:r>
              <a:rPr lang="en-IN" dirty="0"/>
              <a:t>Create a simple working prototype, and follow an iterative fashion to make the prototype better and apply best practices.</a:t>
            </a:r>
          </a:p>
          <a:p>
            <a:r>
              <a:rPr lang="en-IN" dirty="0"/>
              <a:t>Implement a loosely-coupled, highly reusable code and integrate all the modules developed from day 1 of the training.</a:t>
            </a:r>
          </a:p>
          <a:p>
            <a:r>
              <a:rPr lang="en-IN" dirty="0"/>
              <a:t>Develop the project in parallel with the sessions.</a:t>
            </a:r>
          </a:p>
          <a:p>
            <a:r>
              <a:rPr lang="en-IN" dirty="0"/>
              <a:t>Explore the docs and observe different patterns in code.</a:t>
            </a:r>
          </a:p>
          <a:p>
            <a:r>
              <a:rPr lang="en-IN" dirty="0"/>
              <a:t>Integrate the code written by the members of the team.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6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&amp; Understanding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7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1026" name="Picture 2" descr="ucd.png">
            <a:extLst>
              <a:ext uri="{FF2B5EF4-FFF2-40B4-BE49-F238E27FC236}">
                <a16:creationId xmlns:a16="http://schemas.microsoft.com/office/drawing/2014/main" id="{6EBC5D84-B80E-4401-A4FC-7FFBD708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7" y="1088451"/>
            <a:ext cx="9379132" cy="57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0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146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90397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5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98959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281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Air Transport System (ATS)</vt:lpstr>
      <vt:lpstr>Project Abstract</vt:lpstr>
      <vt:lpstr>Project Goals</vt:lpstr>
      <vt:lpstr>Design &amp; Understanding Requirements</vt:lpstr>
      <vt:lpstr>Use Case Diagram</vt:lpstr>
      <vt:lpstr>Class Diagram</vt:lpstr>
      <vt:lpstr>Activity Diagram</vt:lpstr>
      <vt:lpstr>Sequence Diagram</vt:lpstr>
      <vt:lpstr>Entity Relationship Diagram</vt:lpstr>
      <vt:lpstr>Layered Architecture</vt:lpstr>
      <vt:lpstr>PowerPoint Presentation</vt:lpstr>
      <vt:lpstr>Test-driven development  (TDD) </vt:lpstr>
      <vt:lpstr>TDD with JUNIT5</vt:lpstr>
      <vt:lpstr>Frameworks (Spring Core)</vt:lpstr>
      <vt:lpstr>Code Snippets</vt:lpstr>
      <vt:lpstr>Modular Projects of Each Team Member</vt:lpstr>
      <vt:lpstr>Git &amp; GITHUB</vt:lpstr>
      <vt:lpstr>Screen shots</vt:lpstr>
      <vt:lpstr>SOFTWARE CRAFTSMANSHIP</vt:lpstr>
      <vt:lpstr>PowerPoint Presentation</vt:lpstr>
      <vt:lpstr>Learning &amp; Experiences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Enzo</dc:creator>
  <cp:lastModifiedBy>Enzo</cp:lastModifiedBy>
  <cp:revision>13</cp:revision>
  <dcterms:created xsi:type="dcterms:W3CDTF">2021-05-06T06:07:56Z</dcterms:created>
  <dcterms:modified xsi:type="dcterms:W3CDTF">2021-05-07T04:54:42Z</dcterms:modified>
</cp:coreProperties>
</file>