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  <p:sldId id="265" r:id="rId9"/>
    <p:sldId id="276" r:id="rId10"/>
    <p:sldId id="266" r:id="rId11"/>
    <p:sldId id="267" r:id="rId12"/>
    <p:sldId id="271" r:id="rId13"/>
    <p:sldId id="272" r:id="rId14"/>
    <p:sldId id="268" r:id="rId15"/>
    <p:sldId id="269" r:id="rId16"/>
    <p:sldId id="270" r:id="rId17"/>
    <p:sldId id="273" r:id="rId18"/>
    <p:sldId id="274" r:id="rId19"/>
    <p:sldId id="277" r:id="rId20"/>
    <p:sldId id="279" r:id="rId21"/>
    <p:sldId id="278" r:id="rId22"/>
    <p:sldId id="275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8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64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7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1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3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7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0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2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4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A00E-6FC0-4DDE-828C-53F0656F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92" y="906658"/>
            <a:ext cx="8825658" cy="2677648"/>
          </a:xfrm>
        </p:spPr>
        <p:txBody>
          <a:bodyPr/>
          <a:lstStyle/>
          <a:p>
            <a:r>
              <a:rPr lang="en-IN" dirty="0"/>
              <a:t>Air Transport System (ATS)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E14E-06AB-4D1A-B229-54540D49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92" y="4011026"/>
            <a:ext cx="8825658" cy="861420"/>
          </a:xfrm>
        </p:spPr>
        <p:txBody>
          <a:bodyPr/>
          <a:lstStyle/>
          <a:p>
            <a:r>
              <a:rPr lang="en-IN" dirty="0"/>
              <a:t>Team 4</a:t>
            </a:r>
          </a:p>
          <a:p>
            <a:r>
              <a:rPr lang="en-IN" dirty="0"/>
              <a:t>Members [modules] </a:t>
            </a:r>
          </a:p>
        </p:txBody>
      </p:sp>
    </p:spTree>
    <p:extLst>
      <p:ext uri="{BB962C8B-B14F-4D97-AF65-F5344CB8AC3E}">
        <p14:creationId xmlns:p14="http://schemas.microsoft.com/office/powerpoint/2010/main" val="41400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UI Layer</a:t>
            </a:r>
          </a:p>
          <a:p>
            <a:r>
              <a:rPr lang="en-IN" dirty="0"/>
              <a:t>Controller layer</a:t>
            </a:r>
          </a:p>
          <a:p>
            <a:r>
              <a:rPr lang="en-IN" dirty="0"/>
              <a:t>service layer</a:t>
            </a:r>
          </a:p>
          <a:p>
            <a:r>
              <a:rPr lang="en-IN" dirty="0"/>
              <a:t>Repo layer</a:t>
            </a:r>
          </a:p>
        </p:txBody>
      </p:sp>
    </p:spTree>
    <p:extLst>
      <p:ext uri="{BB962C8B-B14F-4D97-AF65-F5344CB8AC3E}">
        <p14:creationId xmlns:p14="http://schemas.microsoft.com/office/powerpoint/2010/main" val="179419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34E98-233B-4E2A-99DD-ECD5E129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2" y="208118"/>
            <a:ext cx="4679310" cy="74763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72B8B-6943-4E2F-9193-8941014D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3994" y="1378857"/>
            <a:ext cx="2793158" cy="2895599"/>
          </a:xfrm>
        </p:spPr>
        <p:txBody>
          <a:bodyPr/>
          <a:lstStyle/>
          <a:p>
            <a:r>
              <a:rPr lang="en-IN" dirty="0"/>
              <a:t>Layered Architecture implemented with Maven.</a:t>
            </a:r>
          </a:p>
          <a:p>
            <a:r>
              <a:rPr lang="en-IN" dirty="0"/>
              <a:t>3 different repositories</a:t>
            </a:r>
          </a:p>
          <a:p>
            <a:pPr marL="342900" indent="-342900">
              <a:buAutoNum type="arabicPeriod"/>
            </a:pPr>
            <a:r>
              <a:rPr lang="en-IN" dirty="0" err="1"/>
              <a:t>FileRepository</a:t>
            </a:r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Repository with Collections</a:t>
            </a:r>
          </a:p>
          <a:p>
            <a:pPr marL="342900" indent="-342900">
              <a:buAutoNum type="arabicPeriod" startAt="2"/>
            </a:pPr>
            <a:r>
              <a:rPr lang="en-IN" dirty="0"/>
              <a:t>(Repository connected to </a:t>
            </a:r>
            <a:r>
              <a:rPr lang="en-IN" dirty="0" err="1"/>
              <a:t>mysql</a:t>
            </a:r>
            <a:r>
              <a:rPr lang="en-IN" dirty="0"/>
              <a:t> later on)</a:t>
            </a:r>
          </a:p>
        </p:txBody>
      </p:sp>
    </p:spTree>
    <p:extLst>
      <p:ext uri="{BB962C8B-B14F-4D97-AF65-F5344CB8AC3E}">
        <p14:creationId xmlns:p14="http://schemas.microsoft.com/office/powerpoint/2010/main" val="224986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with </a:t>
            </a:r>
            <a:r>
              <a:rPr lang="en-IN" dirty="0" err="1"/>
              <a:t>junit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27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8D55-1DD1-4FC8-9037-FF16BFAB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9BA7-5D9E-44EA-B4B0-E79D9F04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8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(Spring Core)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XML Config</a:t>
            </a:r>
          </a:p>
          <a:p>
            <a:r>
              <a:rPr lang="en-IN" dirty="0"/>
              <a:t>Annotation Config</a:t>
            </a:r>
          </a:p>
          <a:p>
            <a:r>
              <a:rPr lang="en-IN" dirty="0"/>
              <a:t>Java config</a:t>
            </a:r>
          </a:p>
        </p:txBody>
      </p:sp>
    </p:spTree>
    <p:extLst>
      <p:ext uri="{BB962C8B-B14F-4D97-AF65-F5344CB8AC3E}">
        <p14:creationId xmlns:p14="http://schemas.microsoft.com/office/powerpoint/2010/main" val="40053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F2006-3E90-4CE3-A195-7586CEAE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2" y="2533118"/>
            <a:ext cx="9741930" cy="35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7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Modular Projects of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Project </a:t>
            </a:r>
          </a:p>
          <a:p>
            <a:r>
              <a:rPr lang="en-IN" dirty="0"/>
              <a:t>Spring JDBC Project</a:t>
            </a:r>
          </a:p>
          <a:p>
            <a:r>
              <a:rPr lang="en-IN" dirty="0"/>
              <a:t>REST Project</a:t>
            </a:r>
          </a:p>
          <a:p>
            <a:r>
              <a:rPr lang="en-IN" dirty="0" err="1"/>
              <a:t>SESProject</a:t>
            </a: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6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&amp;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1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AF619-CC69-4F1D-868F-9BE425EC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03" y="1541404"/>
            <a:ext cx="9065853" cy="48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CRAFTSMANSHIP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software designs THAT ARE</a:t>
            </a:r>
          </a:p>
          <a:p>
            <a:pPr marL="342900" indent="-342900">
              <a:buFontTx/>
              <a:buChar char="-"/>
            </a:pPr>
            <a:r>
              <a:rPr lang="en-US" dirty="0"/>
              <a:t>more understandable,</a:t>
            </a:r>
          </a:p>
          <a:p>
            <a:r>
              <a:rPr lang="en-US" dirty="0"/>
              <a:t>-    flexible, </a:t>
            </a:r>
          </a:p>
          <a:p>
            <a:pPr marL="342900" indent="-342900">
              <a:buFontTx/>
              <a:buChar char="-"/>
            </a:pPr>
            <a:r>
              <a:rPr lang="en-US" dirty="0"/>
              <a:t>and maintainable.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2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543-C1F9-4A87-ABD2-F74E61F0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DEE2-0600-4E15-A127-1E96115D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ATS system is an automated system 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47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06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SOLID Principles Applied</a:t>
            </a:r>
          </a:p>
        </p:txBody>
      </p:sp>
      <p:pic>
        <p:nvPicPr>
          <p:cNvPr id="1028" name="Picture 4" descr="http://brendan.enrick.com/image.axd?picture=SingleResponsibilityPrinciple.jpg">
            <a:extLst>
              <a:ext uri="{FF2B5EF4-FFF2-40B4-BE49-F238E27FC236}">
                <a16:creationId xmlns:a16="http://schemas.microsoft.com/office/drawing/2014/main" id="{E5562238-241E-4A6A-87A4-FC535E93E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5" y="1531018"/>
            <a:ext cx="2783308" cy="278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388559-FBC0-4B8C-98FD-FE452A6E7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34" y="4080431"/>
            <a:ext cx="2783308" cy="2777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372F4-778C-47C1-8DE9-A607CA27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29" y="3999468"/>
            <a:ext cx="2932611" cy="2783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599C6-39F4-47AF-AA82-ABA22EF1B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520" y="1088450"/>
            <a:ext cx="3026118" cy="3013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75099-D862-45B9-A09C-97630FA3C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654" y="1463041"/>
            <a:ext cx="2617390" cy="26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&amp; 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C454-614A-4A44-A4B4-321E6D6D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556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4DFD-E7FB-44FA-BC2A-87161562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8CCC-B19B-424B-9F16-B96B5170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Prove the application of concepts learnt and practice by applying to a project as a team. </a:t>
            </a:r>
          </a:p>
          <a:p>
            <a:r>
              <a:rPr lang="en-IN" dirty="0"/>
              <a:t>Understand requirements, visualize them using UML diagrams, develop the requirements and verify them by testing.</a:t>
            </a:r>
          </a:p>
          <a:p>
            <a:r>
              <a:rPr lang="en-IN" dirty="0"/>
              <a:t>Use distributed version control system for developing the project as a team.</a:t>
            </a:r>
          </a:p>
          <a:p>
            <a:r>
              <a:rPr lang="en-IN" dirty="0"/>
              <a:t>Apply various libraries, frameworks and tools.</a:t>
            </a:r>
          </a:p>
          <a:p>
            <a:r>
              <a:rPr lang="en-IN" dirty="0"/>
              <a:t>Create a simple working prototype, and follow an iterative fashion to make the prototype better and apply best practices.</a:t>
            </a:r>
          </a:p>
          <a:p>
            <a:r>
              <a:rPr lang="en-IN" dirty="0"/>
              <a:t>Implement a loosely-coupled, highly reusable code and integrate all the modules developed from day 1 of the training.</a:t>
            </a:r>
          </a:p>
          <a:p>
            <a:r>
              <a:rPr lang="en-IN" dirty="0"/>
              <a:t>Develop the project in parallel with the sessions.</a:t>
            </a:r>
          </a:p>
          <a:p>
            <a:r>
              <a:rPr lang="en-IN" dirty="0"/>
              <a:t>Explore the docs and observe different patterns in code.</a:t>
            </a:r>
          </a:p>
          <a:p>
            <a:r>
              <a:rPr lang="en-IN" dirty="0"/>
              <a:t>Integrate the code written by the members of the team.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67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064C-B834-40C1-A65E-FA4592C2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Understanding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B3E-E650-499A-892B-D4F14BA2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07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1026" name="Picture 2" descr="ucd.png">
            <a:extLst>
              <a:ext uri="{FF2B5EF4-FFF2-40B4-BE49-F238E27FC236}">
                <a16:creationId xmlns:a16="http://schemas.microsoft.com/office/drawing/2014/main" id="{6EBC5D84-B80E-4401-A4FC-7FFBD708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7" y="1088451"/>
            <a:ext cx="9379132" cy="57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146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9039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537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4D1-24AA-463D-8C33-0614E405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43" y="381486"/>
            <a:ext cx="8761413" cy="706964"/>
          </a:xfrm>
        </p:spPr>
        <p:txBody>
          <a:bodyPr/>
          <a:lstStyle/>
          <a:p>
            <a:r>
              <a:rPr lang="en-IN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98959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258</Words>
  <Application>Microsoft Office PowerPoint</Application>
  <PresentationFormat>Widescreen</PresentationFormat>
  <Paragraphs>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 Boardroom</vt:lpstr>
      <vt:lpstr>Air Transport System (ATS)</vt:lpstr>
      <vt:lpstr>Project Abstract</vt:lpstr>
      <vt:lpstr>Project Goals</vt:lpstr>
      <vt:lpstr>Design &amp; Understanding Requirements</vt:lpstr>
      <vt:lpstr>Use Case Diagram</vt:lpstr>
      <vt:lpstr>Class Diagram</vt:lpstr>
      <vt:lpstr>Activity Diagram</vt:lpstr>
      <vt:lpstr>Sequence Diagram</vt:lpstr>
      <vt:lpstr>Entity Relationship Diagram</vt:lpstr>
      <vt:lpstr>Layered Architecture</vt:lpstr>
      <vt:lpstr>PowerPoint Presentation</vt:lpstr>
      <vt:lpstr>Testing</vt:lpstr>
      <vt:lpstr>PowerPoint Presentation</vt:lpstr>
      <vt:lpstr>Frameworks (Spring Core)</vt:lpstr>
      <vt:lpstr>Code Snippets</vt:lpstr>
      <vt:lpstr>Modular Projects of Each Team Member</vt:lpstr>
      <vt:lpstr>Git &amp; GITHUB</vt:lpstr>
      <vt:lpstr>Screen shots</vt:lpstr>
      <vt:lpstr>SOFTWARE CRAFTSMANSHIP</vt:lpstr>
      <vt:lpstr>PowerPoint Presentation</vt:lpstr>
      <vt:lpstr>SOLID Principles Applied</vt:lpstr>
      <vt:lpstr>Learning &amp; Experiences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Enzo</dc:creator>
  <cp:lastModifiedBy>Enzo</cp:lastModifiedBy>
  <cp:revision>10</cp:revision>
  <dcterms:created xsi:type="dcterms:W3CDTF">2021-05-06T06:07:56Z</dcterms:created>
  <dcterms:modified xsi:type="dcterms:W3CDTF">2021-05-07T04:02:20Z</dcterms:modified>
</cp:coreProperties>
</file>