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4"/>
    <p:restoredTop sz="94679"/>
  </p:normalViewPr>
  <p:slideViewPr>
    <p:cSldViewPr snapToGrid="0" snapToObjects="1">
      <p:cViewPr varScale="1">
        <p:scale>
          <a:sx n="78" d="100"/>
          <a:sy n="78" d="100"/>
        </p:scale>
        <p:origin x="16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B724-A0BE-4E4F-A876-584D8ECA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B76D5-564C-A54E-BE44-E4FFB539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BB42-8CAF-084A-A376-74C386A0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9279-5489-7249-972C-3044F6D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E861-AB2C-284E-A76E-E11AE95A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0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3C56-E623-1749-8080-7C3A5B92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81F4-22DB-3D40-8DFF-DAB20C4C6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0B4E-7E75-1B49-8E3C-93A6C7C3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7322-AE09-344D-9BD3-C7CA505C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9BE6-73E9-9540-B23F-2373B818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E2B31-2AD2-8246-B509-FEBB90589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AC300-7AE2-DB43-B0B7-A727B05AC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09D7-1C95-534B-9FA4-5C12BCF4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4F67-6F42-C349-BCD2-9810779B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2C5F9-B550-4B4B-94C4-2991B3A3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332-0DB5-EE40-BBC1-B538AB3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52313-B10D-7C42-8A13-9A797984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4BED-FA17-8147-85DF-64AE2633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D80C-EC72-E146-B991-8BC743CC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964A1-4D3D-BD42-96C1-838857F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D69D-349A-804E-8692-20F25E16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966A-35D2-E14A-A892-4BE8D26B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56CE-723A-F94C-B34A-93A3AF1E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B137-CFC2-A14F-9A50-A1B2F63F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9096-FEB9-1149-A384-DB835DAD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7CC-78F1-324C-B1DF-9BC0F243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3209-A065-ED43-B5DC-63B87ABEE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6B982-112F-B949-9E0E-22AEDD6C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9D4F-DF7E-834D-9524-C490B6F8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E8578-0EA2-754D-9823-4102925D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24F6-2701-4647-A9FE-51BD3D1F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A041-41E9-294F-8241-E4AD120A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7844-1FFE-0D4F-BF97-BE16DE42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C8D30-8E37-7B4E-A3C6-A886B78E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A4B01-C262-4E46-935D-76E6904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C0607-0511-0F44-A237-657AE442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DEF3F-9045-B344-862B-E565614D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06D5D-B6C2-1240-9E9B-3A7786AE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3CEDB-BECA-F44B-A3EC-7F413B72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5EA7-B211-A144-B861-5DA82930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CC7A6-9FE9-4946-AF10-76C71B8D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3D422-E7CD-904A-870D-D0BF27B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5608-D4CB-494D-BD3A-90D65D0C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D9738-349F-8E4F-BAF1-8017F0D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8AA06-2F32-554D-9C7B-AF3E43D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F2F1-F713-4D4C-B09C-442DF0CA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E498-66AC-BF4E-BC79-1E013709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ED35-8AB7-1F4E-9B84-97EFBFF5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3F79-2928-3A42-9D0A-D2C4105F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39038-9F12-6940-8E1F-AFC74164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13C79-25E1-6741-87A1-2E85AE54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00D-2AB2-BD44-9D95-0096E57A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5643-2FB3-A54D-A6BA-2290A3D8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B17F0-0778-3E45-9171-12FDC687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0C24-CBEA-EF42-81A1-94A00B27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4CFAC-2957-CE47-AF60-5ED07B4E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4ABD-A184-0148-8A0A-E9A1044E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1063-A601-3343-93BE-97CC7FBF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9E5EF-E4E7-714B-A1C4-3726F12B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5D31-2B72-6E40-BB72-02EDA84E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42A9-0BFF-244A-87C1-DCA6C6D4B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CC33-415C-F243-B25C-D3885C05AF47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AEEC-0590-0446-A811-602250641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DCAB-1C84-EA4B-95DA-7B033E7D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BAF9-DD28-E441-93EB-6BC86417B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Qw21ntR64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85D9-21DC-554C-BA6E-7567F955C9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3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D00FD-B9B9-DA41-B5C3-7E58C00C2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”Selfish-herd behavior of sheep under threat”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0B9B-8B8E-0C4B-B039-DA7B0269D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Aubrey Kroger</a:t>
            </a:r>
          </a:p>
          <a:p>
            <a:r>
              <a:rPr lang="en-US" dirty="0">
                <a:solidFill>
                  <a:srgbClr val="FFFFFF"/>
                </a:solidFill>
              </a:rPr>
              <a:t>EBIO 5423</a:t>
            </a:r>
          </a:p>
        </p:txBody>
      </p:sp>
    </p:spTree>
    <p:extLst>
      <p:ext uri="{BB962C8B-B14F-4D97-AF65-F5344CB8AC3E}">
        <p14:creationId xmlns:p14="http://schemas.microsoft.com/office/powerpoint/2010/main" val="2745609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A0B4-76DC-EE42-87E2-ED326A71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this happen?</a:t>
            </a:r>
          </a:p>
        </p:txBody>
      </p:sp>
      <p:pic>
        <p:nvPicPr>
          <p:cNvPr id="4" name="Online Media 3" descr="Mesmerising Mass Sheep Herding">
            <a:hlinkClick r:id="" action="ppaction://media"/>
            <a:extLst>
              <a:ext uri="{FF2B5EF4-FFF2-40B4-BE49-F238E27FC236}">
                <a16:creationId xmlns:a16="http://schemas.microsoft.com/office/drawing/2014/main" id="{C0D5E764-14B3-D145-902B-F682239E5E9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080-1003-CB49-A478-4D6CD305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provided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9034E12-6F91-A344-9A4C-509169060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60" y="1857743"/>
            <a:ext cx="5419735" cy="4539439"/>
          </a:xfr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07FABB9-2088-1143-B57B-AFA59DC2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28" y="1857742"/>
            <a:ext cx="5367805" cy="45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7596-6FA8-0040-ADC4-8BFC2F1F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processing already completed…</a:t>
            </a:r>
          </a:p>
        </p:txBody>
      </p:sp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05D8772-8A1A-1243-AF4A-556E5E3E2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41" y="2159529"/>
            <a:ext cx="3805659" cy="3187528"/>
          </a:xfr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A0B02EF-A139-F94E-A5CB-CC5E9991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07" y="2159529"/>
            <a:ext cx="3638495" cy="3187527"/>
          </a:xfrm>
          <a:prstGeom prst="rect">
            <a:avLst/>
          </a:prstGeom>
        </p:spPr>
      </p:pic>
      <p:pic>
        <p:nvPicPr>
          <p:cNvPr id="8" name="Picture 7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9214E891-157B-204F-8147-53C375B04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116" y="2159528"/>
            <a:ext cx="3635448" cy="3187528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A6C8977D-C0A8-E34D-8E95-6F820E590B04}"/>
              </a:ext>
            </a:extLst>
          </p:cNvPr>
          <p:cNvSpPr/>
          <p:nvPr/>
        </p:nvSpPr>
        <p:spPr>
          <a:xfrm>
            <a:off x="3669307" y="3753292"/>
            <a:ext cx="816428" cy="391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0C448F9-75BA-904D-86CD-E2DD6AE0A538}"/>
              </a:ext>
            </a:extLst>
          </p:cNvPr>
          <p:cNvSpPr/>
          <p:nvPr/>
        </p:nvSpPr>
        <p:spPr>
          <a:xfrm>
            <a:off x="7668988" y="3753292"/>
            <a:ext cx="816428" cy="391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22536F1-FD9E-534E-A1CB-B18F33330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2" y="965994"/>
            <a:ext cx="5446098" cy="47653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FF27E9B-46C6-9646-B4B1-6263620E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42" y="2854525"/>
            <a:ext cx="3575050" cy="3518153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8EF9DD-9418-AD41-8D6E-CCF5A870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32" y="201834"/>
            <a:ext cx="5061857" cy="26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0EB750-7698-9E48-8C47-275A4213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8" y="1224643"/>
            <a:ext cx="11589723" cy="40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25</Words>
  <Application>Microsoft Macintosh PowerPoint</Application>
  <PresentationFormat>Widescreen</PresentationFormat>
  <Paragraphs>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”Selfish-herd behavior of sheep under threat”</vt:lpstr>
      <vt:lpstr>How does this happen?</vt:lpstr>
      <vt:lpstr>Data provided</vt:lpstr>
      <vt:lpstr>Image processing already completed…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”Selfish-herd behavior of sheep under threat”</dc:title>
  <dc:creator>Aubrey Kroger</dc:creator>
  <cp:lastModifiedBy>Aubrey Kroger</cp:lastModifiedBy>
  <cp:revision>2</cp:revision>
  <dcterms:created xsi:type="dcterms:W3CDTF">2021-04-12T19:05:11Z</dcterms:created>
  <dcterms:modified xsi:type="dcterms:W3CDTF">2021-04-12T21:16:03Z</dcterms:modified>
</cp:coreProperties>
</file>