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6"/>
    <p:restoredTop sz="94694"/>
  </p:normalViewPr>
  <p:slideViewPr>
    <p:cSldViewPr snapToGrid="0" snapToObjects="1">
      <p:cViewPr varScale="1">
        <p:scale>
          <a:sx n="165" d="100"/>
          <a:sy n="16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899-78A8-3F4E-B061-A5C1B63DB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5221-F975-E846-84E4-586A0099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EA12-096F-FB4E-96B1-6A93B82B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8FFC-87D7-EA4F-A123-4E5F119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3EE5-8D33-604B-BF42-4927521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14F2-7744-3A43-A9D2-AF520BA2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2DCF-5E24-9A45-B520-54F046F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CEE9-6C38-4941-AB26-A1D62D1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A5A1-693D-C444-B0D4-6CC99C36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D723-9374-144C-BA47-D2382ECF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CE05-BACE-2249-AC21-0EEAECE5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89C63-F431-4543-895C-26C3FA9F0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73B0-6E5A-A942-8985-D7211F69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A105-3DD8-244B-BDCF-BFD6ABFC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A3E9-63F5-3F4E-AA0A-FE5F038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2ED9-0CB3-8F4D-A660-FA918C12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C8D0-81A7-E94C-9290-F766FE32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C6F7-C021-494E-8AF2-DD2DC325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86D4-B203-D04D-BD25-C4BFF579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EF83-7257-C147-ABD5-9C0D324A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60CB-862F-7542-B715-2F54C7AB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9EF7-D23B-934E-BE72-01AB71FE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4BB7-13B7-1F4D-A70F-2AB3F2D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C44B-5B21-2E4B-AB27-A1E233AF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10C8-A759-844C-A00B-06048B3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7332-FE9B-F544-83E3-9CF8820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2DE4-D7FA-DC40-A477-A52C57B23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A474-DB8B-3642-BF2C-553450F2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EB6D-540F-4D41-9207-87EEE5EA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A1BA-F991-FC4A-8AE2-32556F76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ADAA-AFA8-4F4E-9EB3-82C7D70D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4055-1056-1A4E-8C82-489A01D1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A61C-5C29-D149-95E9-815A3B9D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805F-6869-344F-886A-B134285E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D1D84-FFB3-3A44-8F32-358CC780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D42C0-3FEB-FC4C-A3CF-2622AA2B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A7A04-CDFF-304F-B951-64F1A0D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BB810-BFC5-7A4F-BBED-33819F31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0EE3C-E131-DD4A-B9D0-7ECF118D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AE2E-15FD-E84E-9AC9-B0869D4E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45745-90DE-4649-959F-3BB521A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2EE3D-1921-BB45-B208-77CCF1F1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B02FC-4A21-244B-A486-2E0A947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6A13-F12F-A748-B1A8-91A93F2E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54689-CEF2-F245-B680-BF54F1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8745B-B814-D540-B0DB-1966EA13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AB6D-6238-B340-B173-381F35B0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0499-0D03-4E4B-97A2-3B81EF2E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B0A19-13F0-8043-9FD1-B77416EB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6870-F52E-8F49-94A1-6AE835E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5937-ECEF-9F45-9A79-1F4E4BE4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A27B-F77B-414B-99E4-90E7D14A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9333-F9C1-1A47-89CC-AC8E15B1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E1FEA-9FCF-304F-9ED3-41E8779F3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A325-E3E5-9340-BF31-F68CD74A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C95A-E9D8-7B4C-8263-7AABD8C4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EB43-4F30-EB4D-A4EF-5E63F9E2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32FB-9FE5-3E4F-9EAF-64B20F85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775EA-5F5C-7344-A962-1698D209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CE26-024E-6945-A02B-EB27106E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3033-44FD-EF4B-B8A1-5B527FCA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0573-2E39-8C49-8B50-A4B8BEC2B51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4E93-BF6A-B04F-A2DD-62830787E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359E-0D66-D44A-9AB7-9C2973562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F695-1BFF-3442-9916-0DF25F28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Note to users of this template:  I intentionally made this very plain, but feel free to make it beautiful!  Add pictures, colors, etc.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BUT, keep it to about 5 minutes!!  If you wind up with more than 7 slides in total, you are probably not going to have enough time!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Practice, out loud, several times before your actual presentation.  Time yourself!</a:t>
            </a:r>
          </a:p>
        </p:txBody>
      </p:sp>
    </p:spTree>
    <p:extLst>
      <p:ext uri="{BB962C8B-B14F-4D97-AF65-F5344CB8AC3E}">
        <p14:creationId xmlns:p14="http://schemas.microsoft.com/office/powerpoint/2010/main" val="4573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My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</a:t>
            </a:r>
          </a:p>
          <a:p>
            <a:endParaRPr lang="en-US" dirty="0"/>
          </a:p>
          <a:p>
            <a:r>
              <a:rPr lang="en-US" dirty="0"/>
              <a:t>The central research question my project will address:  How/Why/Is/Can … ... ? 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Compelling reason(s) to study my question</a:t>
            </a: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answer this question by using the following data set from Dryad </a:t>
            </a:r>
            <a:r>
              <a:rPr lang="is-IS" dirty="0"/>
              <a:t>… </a:t>
            </a:r>
          </a:p>
          <a:p>
            <a:endParaRPr lang="is-IS" dirty="0"/>
          </a:p>
          <a:p>
            <a:r>
              <a:rPr lang="is-IS" dirty="0"/>
              <a:t>Some notes about the study that produced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specifics 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will involve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know my project is a success if …</a:t>
            </a:r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Office Theme</vt:lpstr>
      <vt:lpstr>PowerPoint Presentation</vt:lpstr>
      <vt:lpstr>Title of My Project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Melvin Flaxman</dc:creator>
  <cp:lastModifiedBy>Samuel Melvin Flaxman</cp:lastModifiedBy>
  <cp:revision>2</cp:revision>
  <dcterms:created xsi:type="dcterms:W3CDTF">2021-03-26T15:13:51Z</dcterms:created>
  <dcterms:modified xsi:type="dcterms:W3CDTF">2021-03-26T15:16:00Z</dcterms:modified>
</cp:coreProperties>
</file>