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90" r:id="rId15"/>
    <p:sldId id="291" r:id="rId16"/>
    <p:sldId id="297" r:id="rId17"/>
    <p:sldId id="298" r:id="rId18"/>
    <p:sldId id="315" r:id="rId19"/>
    <p:sldId id="27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279" r:id="rId37"/>
    <p:sldId id="280" r:id="rId38"/>
    <p:sldId id="31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bg 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7688" y="6045708"/>
            <a:ext cx="1414272" cy="708660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6096000" y="6675120"/>
            <a:ext cx="6096000" cy="182880"/>
          </a:xfrm>
          <a:custGeom>
            <a:avLst/>
            <a:gdLst/>
            <a:ahLst/>
            <a:cxnLst/>
            <a:rect l="l" t="t" r="r" b="b"/>
            <a:pathLst>
              <a:path w="6096000" h="182879">
                <a:moveTo>
                  <a:pt x="6096000" y="0"/>
                </a:moveTo>
                <a:lnTo>
                  <a:pt x="0" y="0"/>
                </a:lnTo>
                <a:lnTo>
                  <a:pt x="0" y="182879"/>
                </a:lnTo>
                <a:lnTo>
                  <a:pt x="6096000" y="182879"/>
                </a:lnTo>
                <a:lnTo>
                  <a:pt x="609600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648366" y="6235014"/>
            <a:ext cx="1033780" cy="293370"/>
          </a:xfrm>
          <a:custGeom>
            <a:avLst/>
            <a:gdLst/>
            <a:ahLst/>
            <a:cxnLst/>
            <a:rect l="l" t="t" r="r" b="b"/>
            <a:pathLst>
              <a:path w="1033779" h="293370">
                <a:moveTo>
                  <a:pt x="77355" y="80645"/>
                </a:moveTo>
                <a:lnTo>
                  <a:pt x="48158" y="47294"/>
                </a:lnTo>
                <a:lnTo>
                  <a:pt x="38760" y="43535"/>
                </a:lnTo>
                <a:lnTo>
                  <a:pt x="32245" y="40043"/>
                </a:lnTo>
                <a:lnTo>
                  <a:pt x="28473" y="36245"/>
                </a:lnTo>
                <a:lnTo>
                  <a:pt x="27241" y="31559"/>
                </a:lnTo>
                <a:lnTo>
                  <a:pt x="27241" y="25730"/>
                </a:lnTo>
                <a:lnTo>
                  <a:pt x="32600" y="20751"/>
                </a:lnTo>
                <a:lnTo>
                  <a:pt x="51816" y="20713"/>
                </a:lnTo>
                <a:lnTo>
                  <a:pt x="59880" y="22542"/>
                </a:lnTo>
                <a:lnTo>
                  <a:pt x="67221" y="26073"/>
                </a:lnTo>
                <a:lnTo>
                  <a:pt x="72910" y="5638"/>
                </a:lnTo>
                <a:lnTo>
                  <a:pt x="65976" y="3086"/>
                </a:lnTo>
                <a:lnTo>
                  <a:pt x="58813" y="1295"/>
                </a:lnTo>
                <a:lnTo>
                  <a:pt x="51498" y="254"/>
                </a:lnTo>
                <a:lnTo>
                  <a:pt x="44107" y="0"/>
                </a:lnTo>
                <a:lnTo>
                  <a:pt x="26212" y="2578"/>
                </a:lnTo>
                <a:lnTo>
                  <a:pt x="12801" y="9690"/>
                </a:lnTo>
                <a:lnTo>
                  <a:pt x="4381" y="20370"/>
                </a:lnTo>
                <a:lnTo>
                  <a:pt x="1460" y="33680"/>
                </a:lnTo>
                <a:lnTo>
                  <a:pt x="3657" y="44805"/>
                </a:lnTo>
                <a:lnTo>
                  <a:pt x="9893" y="53886"/>
                </a:lnTo>
                <a:lnTo>
                  <a:pt x="19646" y="61125"/>
                </a:lnTo>
                <a:lnTo>
                  <a:pt x="32385" y="66738"/>
                </a:lnTo>
                <a:lnTo>
                  <a:pt x="45948" y="71488"/>
                </a:lnTo>
                <a:lnTo>
                  <a:pt x="51282" y="75514"/>
                </a:lnTo>
                <a:lnTo>
                  <a:pt x="51282" y="89458"/>
                </a:lnTo>
                <a:lnTo>
                  <a:pt x="45110" y="94602"/>
                </a:lnTo>
                <a:lnTo>
                  <a:pt x="33388" y="94602"/>
                </a:lnTo>
                <a:lnTo>
                  <a:pt x="26085" y="94094"/>
                </a:lnTo>
                <a:lnTo>
                  <a:pt x="18897" y="92773"/>
                </a:lnTo>
                <a:lnTo>
                  <a:pt x="11912" y="90665"/>
                </a:lnTo>
                <a:lnTo>
                  <a:pt x="5181" y="87769"/>
                </a:lnTo>
                <a:lnTo>
                  <a:pt x="0" y="108673"/>
                </a:lnTo>
                <a:lnTo>
                  <a:pt x="5854" y="111213"/>
                </a:lnTo>
                <a:lnTo>
                  <a:pt x="13525" y="113385"/>
                </a:lnTo>
                <a:lnTo>
                  <a:pt x="22415" y="114909"/>
                </a:lnTo>
                <a:lnTo>
                  <a:pt x="31953" y="115493"/>
                </a:lnTo>
                <a:lnTo>
                  <a:pt x="52120" y="112636"/>
                </a:lnTo>
                <a:lnTo>
                  <a:pt x="66281" y="105067"/>
                </a:lnTo>
                <a:lnTo>
                  <a:pt x="74625" y="94005"/>
                </a:lnTo>
                <a:lnTo>
                  <a:pt x="77355" y="80645"/>
                </a:lnTo>
                <a:close/>
              </a:path>
              <a:path w="1033779" h="293370">
                <a:moveTo>
                  <a:pt x="119494" y="32550"/>
                </a:moveTo>
                <a:lnTo>
                  <a:pt x="94068" y="32550"/>
                </a:lnTo>
                <a:lnTo>
                  <a:pt x="94068" y="113703"/>
                </a:lnTo>
                <a:lnTo>
                  <a:pt x="119494" y="113703"/>
                </a:lnTo>
                <a:lnTo>
                  <a:pt x="119494" y="32550"/>
                </a:lnTo>
                <a:close/>
              </a:path>
              <a:path w="1033779" h="293370">
                <a:moveTo>
                  <a:pt x="120434" y="5842"/>
                </a:moveTo>
                <a:lnTo>
                  <a:pt x="114795" y="101"/>
                </a:lnTo>
                <a:lnTo>
                  <a:pt x="106794" y="25"/>
                </a:lnTo>
                <a:lnTo>
                  <a:pt x="98590" y="25"/>
                </a:lnTo>
                <a:lnTo>
                  <a:pt x="93256" y="5499"/>
                </a:lnTo>
                <a:lnTo>
                  <a:pt x="93421" y="12814"/>
                </a:lnTo>
                <a:lnTo>
                  <a:pt x="93230" y="19596"/>
                </a:lnTo>
                <a:lnTo>
                  <a:pt x="98640" y="25260"/>
                </a:lnTo>
                <a:lnTo>
                  <a:pt x="106248" y="25463"/>
                </a:lnTo>
                <a:lnTo>
                  <a:pt x="106629" y="25412"/>
                </a:lnTo>
                <a:lnTo>
                  <a:pt x="114985" y="25412"/>
                </a:lnTo>
                <a:lnTo>
                  <a:pt x="120332" y="19773"/>
                </a:lnTo>
                <a:lnTo>
                  <a:pt x="120332" y="12814"/>
                </a:lnTo>
                <a:lnTo>
                  <a:pt x="120434" y="5842"/>
                </a:lnTo>
                <a:close/>
              </a:path>
              <a:path w="1033779" h="293370">
                <a:moveTo>
                  <a:pt x="199390" y="89065"/>
                </a:moveTo>
                <a:lnTo>
                  <a:pt x="167259" y="60604"/>
                </a:lnTo>
                <a:lnTo>
                  <a:pt x="164084" y="58623"/>
                </a:lnTo>
                <a:lnTo>
                  <a:pt x="164084" y="50990"/>
                </a:lnTo>
                <a:lnTo>
                  <a:pt x="167589" y="48158"/>
                </a:lnTo>
                <a:lnTo>
                  <a:pt x="173685" y="48158"/>
                </a:lnTo>
                <a:lnTo>
                  <a:pt x="179882" y="48336"/>
                </a:lnTo>
                <a:lnTo>
                  <a:pt x="185940" y="49923"/>
                </a:lnTo>
                <a:lnTo>
                  <a:pt x="191414" y="52806"/>
                </a:lnTo>
                <a:lnTo>
                  <a:pt x="195922" y="35382"/>
                </a:lnTo>
                <a:lnTo>
                  <a:pt x="188671" y="32143"/>
                </a:lnTo>
                <a:lnTo>
                  <a:pt x="180797" y="30518"/>
                </a:lnTo>
                <a:lnTo>
                  <a:pt x="172847" y="30619"/>
                </a:lnTo>
                <a:lnTo>
                  <a:pt x="159105" y="32639"/>
                </a:lnTo>
                <a:lnTo>
                  <a:pt x="148615" y="38227"/>
                </a:lnTo>
                <a:lnTo>
                  <a:pt x="141922" y="46647"/>
                </a:lnTo>
                <a:lnTo>
                  <a:pt x="139573" y="57175"/>
                </a:lnTo>
                <a:lnTo>
                  <a:pt x="140754" y="64198"/>
                </a:lnTo>
                <a:lnTo>
                  <a:pt x="144805" y="70815"/>
                </a:lnTo>
                <a:lnTo>
                  <a:pt x="152031" y="76708"/>
                </a:lnTo>
                <a:lnTo>
                  <a:pt x="162814" y="81559"/>
                </a:lnTo>
                <a:lnTo>
                  <a:pt x="172415" y="84709"/>
                </a:lnTo>
                <a:lnTo>
                  <a:pt x="174815" y="86702"/>
                </a:lnTo>
                <a:lnTo>
                  <a:pt x="174815" y="95034"/>
                </a:lnTo>
                <a:lnTo>
                  <a:pt x="171627" y="97663"/>
                </a:lnTo>
                <a:lnTo>
                  <a:pt x="163944" y="97663"/>
                </a:lnTo>
                <a:lnTo>
                  <a:pt x="156260" y="97307"/>
                </a:lnTo>
                <a:lnTo>
                  <a:pt x="148767" y="95211"/>
                </a:lnTo>
                <a:lnTo>
                  <a:pt x="142036" y="91528"/>
                </a:lnTo>
                <a:lnTo>
                  <a:pt x="137502" y="109601"/>
                </a:lnTo>
                <a:lnTo>
                  <a:pt x="143827" y="112166"/>
                </a:lnTo>
                <a:lnTo>
                  <a:pt x="150380" y="113969"/>
                </a:lnTo>
                <a:lnTo>
                  <a:pt x="157099" y="115011"/>
                </a:lnTo>
                <a:lnTo>
                  <a:pt x="163918" y="115252"/>
                </a:lnTo>
                <a:lnTo>
                  <a:pt x="179336" y="113271"/>
                </a:lnTo>
                <a:lnTo>
                  <a:pt x="190436" y="107810"/>
                </a:lnTo>
                <a:lnTo>
                  <a:pt x="197142" y="99517"/>
                </a:lnTo>
                <a:lnTo>
                  <a:pt x="199390" y="89065"/>
                </a:lnTo>
                <a:close/>
              </a:path>
              <a:path w="1033779" h="293370">
                <a:moveTo>
                  <a:pt x="265417" y="32550"/>
                </a:moveTo>
                <a:lnTo>
                  <a:pt x="247192" y="32550"/>
                </a:lnTo>
                <a:lnTo>
                  <a:pt x="247192" y="9334"/>
                </a:lnTo>
                <a:lnTo>
                  <a:pt x="222262" y="14973"/>
                </a:lnTo>
                <a:lnTo>
                  <a:pt x="222262" y="32550"/>
                </a:lnTo>
                <a:lnTo>
                  <a:pt x="211391" y="32550"/>
                </a:lnTo>
                <a:lnTo>
                  <a:pt x="211391" y="51130"/>
                </a:lnTo>
                <a:lnTo>
                  <a:pt x="222262" y="51130"/>
                </a:lnTo>
                <a:lnTo>
                  <a:pt x="222262" y="95770"/>
                </a:lnTo>
                <a:lnTo>
                  <a:pt x="224663" y="103581"/>
                </a:lnTo>
                <a:lnTo>
                  <a:pt x="229285" y="108419"/>
                </a:lnTo>
                <a:lnTo>
                  <a:pt x="234454" y="113157"/>
                </a:lnTo>
                <a:lnTo>
                  <a:pt x="241325" y="115658"/>
                </a:lnTo>
                <a:lnTo>
                  <a:pt x="248361" y="115366"/>
                </a:lnTo>
                <a:lnTo>
                  <a:pt x="253961" y="115570"/>
                </a:lnTo>
                <a:lnTo>
                  <a:pt x="259549" y="114846"/>
                </a:lnTo>
                <a:lnTo>
                  <a:pt x="264896" y="113220"/>
                </a:lnTo>
                <a:lnTo>
                  <a:pt x="264744" y="94183"/>
                </a:lnTo>
                <a:lnTo>
                  <a:pt x="259727" y="94818"/>
                </a:lnTo>
                <a:lnTo>
                  <a:pt x="249516" y="94818"/>
                </a:lnTo>
                <a:lnTo>
                  <a:pt x="247192" y="90347"/>
                </a:lnTo>
                <a:lnTo>
                  <a:pt x="247192" y="51130"/>
                </a:lnTo>
                <a:lnTo>
                  <a:pt x="265417" y="51130"/>
                </a:lnTo>
                <a:lnTo>
                  <a:pt x="265417" y="32550"/>
                </a:lnTo>
                <a:close/>
              </a:path>
              <a:path w="1033779" h="293370">
                <a:moveTo>
                  <a:pt x="355028" y="71234"/>
                </a:moveTo>
                <a:lnTo>
                  <a:pt x="354050" y="63944"/>
                </a:lnTo>
                <a:lnTo>
                  <a:pt x="353339" y="58623"/>
                </a:lnTo>
                <a:lnTo>
                  <a:pt x="353225" y="57810"/>
                </a:lnTo>
                <a:lnTo>
                  <a:pt x="353136" y="57124"/>
                </a:lnTo>
                <a:lnTo>
                  <a:pt x="353047" y="56426"/>
                </a:lnTo>
                <a:lnTo>
                  <a:pt x="348691" y="47523"/>
                </a:lnTo>
                <a:lnTo>
                  <a:pt x="346710" y="43459"/>
                </a:lnTo>
                <a:lnTo>
                  <a:pt x="335419" y="34251"/>
                </a:lnTo>
                <a:lnTo>
                  <a:pt x="331470" y="33439"/>
                </a:lnTo>
                <a:lnTo>
                  <a:pt x="331470" y="57810"/>
                </a:lnTo>
                <a:lnTo>
                  <a:pt x="331470" y="63944"/>
                </a:lnTo>
                <a:lnTo>
                  <a:pt x="301332" y="63944"/>
                </a:lnTo>
                <a:lnTo>
                  <a:pt x="301866" y="58623"/>
                </a:lnTo>
                <a:lnTo>
                  <a:pt x="301942" y="57810"/>
                </a:lnTo>
                <a:lnTo>
                  <a:pt x="302006" y="57124"/>
                </a:lnTo>
                <a:lnTo>
                  <a:pt x="306362" y="47523"/>
                </a:lnTo>
                <a:lnTo>
                  <a:pt x="328752" y="47523"/>
                </a:lnTo>
                <a:lnTo>
                  <a:pt x="331470" y="57810"/>
                </a:lnTo>
                <a:lnTo>
                  <a:pt x="331470" y="33439"/>
                </a:lnTo>
                <a:lnTo>
                  <a:pt x="287261" y="44704"/>
                </a:lnTo>
                <a:lnTo>
                  <a:pt x="277279" y="74066"/>
                </a:lnTo>
                <a:lnTo>
                  <a:pt x="280187" y="91236"/>
                </a:lnTo>
                <a:lnTo>
                  <a:pt x="288683" y="104254"/>
                </a:lnTo>
                <a:lnTo>
                  <a:pt x="302374" y="112509"/>
                </a:lnTo>
                <a:lnTo>
                  <a:pt x="320890" y="115392"/>
                </a:lnTo>
                <a:lnTo>
                  <a:pt x="328447" y="115163"/>
                </a:lnTo>
                <a:lnTo>
                  <a:pt x="335927" y="114261"/>
                </a:lnTo>
                <a:lnTo>
                  <a:pt x="343293" y="112661"/>
                </a:lnTo>
                <a:lnTo>
                  <a:pt x="350481" y="110388"/>
                </a:lnTo>
                <a:lnTo>
                  <a:pt x="347840" y="96697"/>
                </a:lnTo>
                <a:lnTo>
                  <a:pt x="347179" y="93294"/>
                </a:lnTo>
                <a:lnTo>
                  <a:pt x="339610" y="95669"/>
                </a:lnTo>
                <a:lnTo>
                  <a:pt x="339305" y="95669"/>
                </a:lnTo>
                <a:lnTo>
                  <a:pt x="332257" y="96697"/>
                </a:lnTo>
                <a:lnTo>
                  <a:pt x="325475" y="96697"/>
                </a:lnTo>
                <a:lnTo>
                  <a:pt x="316039" y="95669"/>
                </a:lnTo>
                <a:lnTo>
                  <a:pt x="308851" y="92811"/>
                </a:lnTo>
                <a:lnTo>
                  <a:pt x="303771" y="87998"/>
                </a:lnTo>
                <a:lnTo>
                  <a:pt x="301485" y="81178"/>
                </a:lnTo>
                <a:lnTo>
                  <a:pt x="354190" y="81178"/>
                </a:lnTo>
                <a:lnTo>
                  <a:pt x="354749" y="77901"/>
                </a:lnTo>
                <a:lnTo>
                  <a:pt x="355028" y="74561"/>
                </a:lnTo>
                <a:lnTo>
                  <a:pt x="355028" y="71234"/>
                </a:lnTo>
                <a:close/>
              </a:path>
              <a:path w="1033779" h="293370">
                <a:moveTo>
                  <a:pt x="497281" y="65925"/>
                </a:moveTo>
                <a:lnTo>
                  <a:pt x="495185" y="50203"/>
                </a:lnTo>
                <a:lnTo>
                  <a:pt x="489394" y="39243"/>
                </a:lnTo>
                <a:lnTo>
                  <a:pt x="480644" y="32829"/>
                </a:lnTo>
                <a:lnTo>
                  <a:pt x="469709" y="30734"/>
                </a:lnTo>
                <a:lnTo>
                  <a:pt x="443661" y="44399"/>
                </a:lnTo>
                <a:lnTo>
                  <a:pt x="443331" y="44399"/>
                </a:lnTo>
                <a:lnTo>
                  <a:pt x="439826" y="38684"/>
                </a:lnTo>
                <a:lnTo>
                  <a:pt x="434759" y="34353"/>
                </a:lnTo>
                <a:lnTo>
                  <a:pt x="428383" y="31597"/>
                </a:lnTo>
                <a:lnTo>
                  <a:pt x="420941" y="30645"/>
                </a:lnTo>
                <a:lnTo>
                  <a:pt x="413626" y="31318"/>
                </a:lnTo>
                <a:lnTo>
                  <a:pt x="406857" y="33782"/>
                </a:lnTo>
                <a:lnTo>
                  <a:pt x="400926" y="37871"/>
                </a:lnTo>
                <a:lnTo>
                  <a:pt x="396176" y="43408"/>
                </a:lnTo>
                <a:lnTo>
                  <a:pt x="395655" y="43408"/>
                </a:lnTo>
                <a:lnTo>
                  <a:pt x="394500" y="32461"/>
                </a:lnTo>
                <a:lnTo>
                  <a:pt x="373113" y="32461"/>
                </a:lnTo>
                <a:lnTo>
                  <a:pt x="373710" y="51054"/>
                </a:lnTo>
                <a:lnTo>
                  <a:pt x="373773" y="113601"/>
                </a:lnTo>
                <a:lnTo>
                  <a:pt x="398500" y="113601"/>
                </a:lnTo>
                <a:lnTo>
                  <a:pt x="398424" y="64198"/>
                </a:lnTo>
                <a:lnTo>
                  <a:pt x="398767" y="62052"/>
                </a:lnTo>
                <a:lnTo>
                  <a:pt x="401091" y="54787"/>
                </a:lnTo>
                <a:lnTo>
                  <a:pt x="405879" y="51117"/>
                </a:lnTo>
                <a:lnTo>
                  <a:pt x="411403" y="50888"/>
                </a:lnTo>
                <a:lnTo>
                  <a:pt x="419417" y="50888"/>
                </a:lnTo>
                <a:lnTo>
                  <a:pt x="423100" y="57886"/>
                </a:lnTo>
                <a:lnTo>
                  <a:pt x="423100" y="113626"/>
                </a:lnTo>
                <a:lnTo>
                  <a:pt x="447852" y="113626"/>
                </a:lnTo>
                <a:lnTo>
                  <a:pt x="447840" y="64160"/>
                </a:lnTo>
                <a:lnTo>
                  <a:pt x="468744" y="51092"/>
                </a:lnTo>
                <a:lnTo>
                  <a:pt x="472554" y="57899"/>
                </a:lnTo>
                <a:lnTo>
                  <a:pt x="472554" y="113817"/>
                </a:lnTo>
                <a:lnTo>
                  <a:pt x="497281" y="113817"/>
                </a:lnTo>
                <a:lnTo>
                  <a:pt x="497281" y="65925"/>
                </a:lnTo>
                <a:close/>
              </a:path>
              <a:path w="1033779" h="293370">
                <a:moveTo>
                  <a:pt x="590575" y="113703"/>
                </a:moveTo>
                <a:lnTo>
                  <a:pt x="589762" y="107937"/>
                </a:lnTo>
                <a:lnTo>
                  <a:pt x="589648" y="107162"/>
                </a:lnTo>
                <a:lnTo>
                  <a:pt x="589559" y="105587"/>
                </a:lnTo>
                <a:lnTo>
                  <a:pt x="589254" y="100571"/>
                </a:lnTo>
                <a:lnTo>
                  <a:pt x="589305" y="97815"/>
                </a:lnTo>
                <a:lnTo>
                  <a:pt x="589394" y="75476"/>
                </a:lnTo>
                <a:lnTo>
                  <a:pt x="589394" y="65747"/>
                </a:lnTo>
                <a:lnTo>
                  <a:pt x="587603" y="52247"/>
                </a:lnTo>
                <a:lnTo>
                  <a:pt x="585355" y="48056"/>
                </a:lnTo>
                <a:lnTo>
                  <a:pt x="581634" y="41097"/>
                </a:lnTo>
                <a:lnTo>
                  <a:pt x="570534" y="33528"/>
                </a:lnTo>
                <a:lnTo>
                  <a:pt x="564781" y="32600"/>
                </a:lnTo>
                <a:lnTo>
                  <a:pt x="564781" y="75476"/>
                </a:lnTo>
                <a:lnTo>
                  <a:pt x="564781" y="85623"/>
                </a:lnTo>
                <a:lnTo>
                  <a:pt x="557009" y="97815"/>
                </a:lnTo>
                <a:lnTo>
                  <a:pt x="545439" y="97815"/>
                </a:lnTo>
                <a:lnTo>
                  <a:pt x="541007" y="94640"/>
                </a:lnTo>
                <a:lnTo>
                  <a:pt x="541007" y="88252"/>
                </a:lnTo>
                <a:lnTo>
                  <a:pt x="542836" y="82092"/>
                </a:lnTo>
                <a:lnTo>
                  <a:pt x="547865" y="78117"/>
                </a:lnTo>
                <a:lnTo>
                  <a:pt x="555409" y="76022"/>
                </a:lnTo>
                <a:lnTo>
                  <a:pt x="564781" y="75476"/>
                </a:lnTo>
                <a:lnTo>
                  <a:pt x="564781" y="32600"/>
                </a:lnTo>
                <a:lnTo>
                  <a:pt x="553377" y="30734"/>
                </a:lnTo>
                <a:lnTo>
                  <a:pt x="545147" y="31064"/>
                </a:lnTo>
                <a:lnTo>
                  <a:pt x="537057" y="32372"/>
                </a:lnTo>
                <a:lnTo>
                  <a:pt x="529183" y="34645"/>
                </a:lnTo>
                <a:lnTo>
                  <a:pt x="521614" y="37871"/>
                </a:lnTo>
                <a:lnTo>
                  <a:pt x="526288" y="54127"/>
                </a:lnTo>
                <a:lnTo>
                  <a:pt x="533146" y="50177"/>
                </a:lnTo>
                <a:lnTo>
                  <a:pt x="540918" y="48056"/>
                </a:lnTo>
                <a:lnTo>
                  <a:pt x="561416" y="48056"/>
                </a:lnTo>
                <a:lnTo>
                  <a:pt x="563714" y="54127"/>
                </a:lnTo>
                <a:lnTo>
                  <a:pt x="563714" y="59613"/>
                </a:lnTo>
                <a:lnTo>
                  <a:pt x="544068" y="61429"/>
                </a:lnTo>
                <a:lnTo>
                  <a:pt x="528916" y="67157"/>
                </a:lnTo>
                <a:lnTo>
                  <a:pt x="519163" y="76847"/>
                </a:lnTo>
                <a:lnTo>
                  <a:pt x="515772" y="90322"/>
                </a:lnTo>
                <a:lnTo>
                  <a:pt x="517626" y="99987"/>
                </a:lnTo>
                <a:lnTo>
                  <a:pt x="522820" y="107937"/>
                </a:lnTo>
                <a:lnTo>
                  <a:pt x="531126" y="113461"/>
                </a:lnTo>
                <a:lnTo>
                  <a:pt x="542226" y="115531"/>
                </a:lnTo>
                <a:lnTo>
                  <a:pt x="548830" y="115074"/>
                </a:lnTo>
                <a:lnTo>
                  <a:pt x="555078" y="113195"/>
                </a:lnTo>
                <a:lnTo>
                  <a:pt x="560755" y="109994"/>
                </a:lnTo>
                <a:lnTo>
                  <a:pt x="565632" y="105587"/>
                </a:lnTo>
                <a:lnTo>
                  <a:pt x="566153" y="105587"/>
                </a:lnTo>
                <a:lnTo>
                  <a:pt x="567563" y="113195"/>
                </a:lnTo>
                <a:lnTo>
                  <a:pt x="567664" y="113703"/>
                </a:lnTo>
                <a:lnTo>
                  <a:pt x="590575" y="113703"/>
                </a:lnTo>
                <a:close/>
              </a:path>
              <a:path w="1033779" h="293370">
                <a:moveTo>
                  <a:pt x="784834" y="159867"/>
                </a:moveTo>
                <a:lnTo>
                  <a:pt x="756386" y="159867"/>
                </a:lnTo>
                <a:lnTo>
                  <a:pt x="750036" y="166052"/>
                </a:lnTo>
                <a:lnTo>
                  <a:pt x="746810" y="181165"/>
                </a:lnTo>
                <a:lnTo>
                  <a:pt x="753719" y="183172"/>
                </a:lnTo>
                <a:lnTo>
                  <a:pt x="768642" y="187172"/>
                </a:lnTo>
                <a:lnTo>
                  <a:pt x="769137" y="188480"/>
                </a:lnTo>
                <a:lnTo>
                  <a:pt x="767702" y="195148"/>
                </a:lnTo>
                <a:lnTo>
                  <a:pt x="754773" y="195148"/>
                </a:lnTo>
                <a:lnTo>
                  <a:pt x="755700" y="190385"/>
                </a:lnTo>
                <a:lnTo>
                  <a:pt x="755942" y="188785"/>
                </a:lnTo>
                <a:lnTo>
                  <a:pt x="744499" y="188696"/>
                </a:lnTo>
                <a:lnTo>
                  <a:pt x="743648" y="191731"/>
                </a:lnTo>
                <a:lnTo>
                  <a:pt x="744067" y="194983"/>
                </a:lnTo>
                <a:lnTo>
                  <a:pt x="745642" y="197713"/>
                </a:lnTo>
                <a:lnTo>
                  <a:pt x="748550" y="201930"/>
                </a:lnTo>
                <a:lnTo>
                  <a:pt x="755256" y="202666"/>
                </a:lnTo>
                <a:lnTo>
                  <a:pt x="769899" y="202666"/>
                </a:lnTo>
                <a:lnTo>
                  <a:pt x="778649" y="198551"/>
                </a:lnTo>
                <a:lnTo>
                  <a:pt x="782459" y="180809"/>
                </a:lnTo>
                <a:lnTo>
                  <a:pt x="762304" y="175272"/>
                </a:lnTo>
                <a:lnTo>
                  <a:pt x="760006" y="174523"/>
                </a:lnTo>
                <a:lnTo>
                  <a:pt x="760691" y="171500"/>
                </a:lnTo>
                <a:lnTo>
                  <a:pt x="761492" y="168783"/>
                </a:lnTo>
                <a:lnTo>
                  <a:pt x="764108" y="166992"/>
                </a:lnTo>
                <a:lnTo>
                  <a:pt x="766953" y="167220"/>
                </a:lnTo>
                <a:lnTo>
                  <a:pt x="772439" y="167220"/>
                </a:lnTo>
                <a:lnTo>
                  <a:pt x="771182" y="172910"/>
                </a:lnTo>
                <a:lnTo>
                  <a:pt x="782751" y="172910"/>
                </a:lnTo>
                <a:lnTo>
                  <a:pt x="783640" y="168503"/>
                </a:lnTo>
                <a:lnTo>
                  <a:pt x="784834" y="159867"/>
                </a:lnTo>
                <a:close/>
              </a:path>
              <a:path w="1033779" h="293370">
                <a:moveTo>
                  <a:pt x="813803" y="20675"/>
                </a:moveTo>
                <a:lnTo>
                  <a:pt x="784618" y="20675"/>
                </a:lnTo>
                <a:lnTo>
                  <a:pt x="775893" y="61417"/>
                </a:lnTo>
                <a:lnTo>
                  <a:pt x="787260" y="61417"/>
                </a:lnTo>
                <a:lnTo>
                  <a:pt x="790587" y="45872"/>
                </a:lnTo>
                <a:lnTo>
                  <a:pt x="807085" y="45872"/>
                </a:lnTo>
                <a:lnTo>
                  <a:pt x="808850" y="38087"/>
                </a:lnTo>
                <a:lnTo>
                  <a:pt x="792289" y="38087"/>
                </a:lnTo>
                <a:lnTo>
                  <a:pt x="794296" y="28549"/>
                </a:lnTo>
                <a:lnTo>
                  <a:pt x="812101" y="28549"/>
                </a:lnTo>
                <a:lnTo>
                  <a:pt x="813803" y="20675"/>
                </a:lnTo>
                <a:close/>
              </a:path>
              <a:path w="1033779" h="293370">
                <a:moveTo>
                  <a:pt x="813866" y="89916"/>
                </a:moveTo>
                <a:lnTo>
                  <a:pt x="785456" y="89916"/>
                </a:lnTo>
                <a:lnTo>
                  <a:pt x="779094" y="96012"/>
                </a:lnTo>
                <a:lnTo>
                  <a:pt x="775766" y="111226"/>
                </a:lnTo>
                <a:lnTo>
                  <a:pt x="782751" y="113182"/>
                </a:lnTo>
                <a:lnTo>
                  <a:pt x="785520" y="113868"/>
                </a:lnTo>
                <a:lnTo>
                  <a:pt x="795108" y="116484"/>
                </a:lnTo>
                <a:lnTo>
                  <a:pt x="797521" y="117221"/>
                </a:lnTo>
                <a:lnTo>
                  <a:pt x="798195" y="118516"/>
                </a:lnTo>
                <a:lnTo>
                  <a:pt x="796772" y="125056"/>
                </a:lnTo>
                <a:lnTo>
                  <a:pt x="783755" y="125056"/>
                </a:lnTo>
                <a:lnTo>
                  <a:pt x="784694" y="120294"/>
                </a:lnTo>
                <a:lnTo>
                  <a:pt x="784936" y="118719"/>
                </a:lnTo>
                <a:lnTo>
                  <a:pt x="773379" y="118719"/>
                </a:lnTo>
                <a:lnTo>
                  <a:pt x="772566" y="121780"/>
                </a:lnTo>
                <a:lnTo>
                  <a:pt x="772998" y="125031"/>
                </a:lnTo>
                <a:lnTo>
                  <a:pt x="774611" y="127774"/>
                </a:lnTo>
                <a:lnTo>
                  <a:pt x="777506" y="131991"/>
                </a:lnTo>
                <a:lnTo>
                  <a:pt x="784225" y="132676"/>
                </a:lnTo>
                <a:lnTo>
                  <a:pt x="798842" y="132676"/>
                </a:lnTo>
                <a:lnTo>
                  <a:pt x="807694" y="128562"/>
                </a:lnTo>
                <a:lnTo>
                  <a:pt x="811415" y="110845"/>
                </a:lnTo>
                <a:lnTo>
                  <a:pt x="800138" y="107708"/>
                </a:lnTo>
                <a:lnTo>
                  <a:pt x="792937" y="105778"/>
                </a:lnTo>
                <a:lnTo>
                  <a:pt x="788987" y="104584"/>
                </a:lnTo>
                <a:lnTo>
                  <a:pt x="789711" y="101561"/>
                </a:lnTo>
                <a:lnTo>
                  <a:pt x="790486" y="98818"/>
                </a:lnTo>
                <a:lnTo>
                  <a:pt x="793115" y="97002"/>
                </a:lnTo>
                <a:lnTo>
                  <a:pt x="795972" y="97231"/>
                </a:lnTo>
                <a:lnTo>
                  <a:pt x="801484" y="97231"/>
                </a:lnTo>
                <a:lnTo>
                  <a:pt x="800227" y="102895"/>
                </a:lnTo>
                <a:lnTo>
                  <a:pt x="811758" y="102895"/>
                </a:lnTo>
                <a:lnTo>
                  <a:pt x="812723" y="98590"/>
                </a:lnTo>
                <a:lnTo>
                  <a:pt x="813866" y="89916"/>
                </a:lnTo>
                <a:close/>
              </a:path>
              <a:path w="1033779" h="293370">
                <a:moveTo>
                  <a:pt x="820775" y="231165"/>
                </a:moveTo>
                <a:lnTo>
                  <a:pt x="808990" y="231165"/>
                </a:lnTo>
                <a:lnTo>
                  <a:pt x="800227" y="271970"/>
                </a:lnTo>
                <a:lnTo>
                  <a:pt x="811974" y="271970"/>
                </a:lnTo>
                <a:lnTo>
                  <a:pt x="820775" y="231165"/>
                </a:lnTo>
                <a:close/>
              </a:path>
              <a:path w="1033779" h="293370">
                <a:moveTo>
                  <a:pt x="828078" y="160959"/>
                </a:moveTo>
                <a:lnTo>
                  <a:pt x="797191" y="160959"/>
                </a:lnTo>
                <a:lnTo>
                  <a:pt x="788441" y="201739"/>
                </a:lnTo>
                <a:lnTo>
                  <a:pt x="819823" y="201739"/>
                </a:lnTo>
                <a:lnTo>
                  <a:pt x="821474" y="193789"/>
                </a:lnTo>
                <a:lnTo>
                  <a:pt x="801484" y="193789"/>
                </a:lnTo>
                <a:lnTo>
                  <a:pt x="803300" y="185051"/>
                </a:lnTo>
                <a:lnTo>
                  <a:pt x="821791" y="185051"/>
                </a:lnTo>
                <a:lnTo>
                  <a:pt x="823556" y="177292"/>
                </a:lnTo>
                <a:lnTo>
                  <a:pt x="805014" y="177292"/>
                </a:lnTo>
                <a:lnTo>
                  <a:pt x="806805" y="168795"/>
                </a:lnTo>
                <a:lnTo>
                  <a:pt x="826414" y="168795"/>
                </a:lnTo>
                <a:lnTo>
                  <a:pt x="828078" y="160959"/>
                </a:lnTo>
                <a:close/>
              </a:path>
              <a:path w="1033779" h="293370">
                <a:moveTo>
                  <a:pt x="834707" y="20535"/>
                </a:moveTo>
                <a:lnTo>
                  <a:pt x="822909" y="20535"/>
                </a:lnTo>
                <a:lnTo>
                  <a:pt x="814184" y="61417"/>
                </a:lnTo>
                <a:lnTo>
                  <a:pt x="825982" y="61417"/>
                </a:lnTo>
                <a:lnTo>
                  <a:pt x="834707" y="20535"/>
                </a:lnTo>
                <a:close/>
              </a:path>
              <a:path w="1033779" h="293370">
                <a:moveTo>
                  <a:pt x="857046" y="90982"/>
                </a:moveTo>
                <a:lnTo>
                  <a:pt x="826173" y="90982"/>
                </a:lnTo>
                <a:lnTo>
                  <a:pt x="817448" y="131749"/>
                </a:lnTo>
                <a:lnTo>
                  <a:pt x="848868" y="131749"/>
                </a:lnTo>
                <a:lnTo>
                  <a:pt x="850506" y="123850"/>
                </a:lnTo>
                <a:lnTo>
                  <a:pt x="830440" y="123850"/>
                </a:lnTo>
                <a:lnTo>
                  <a:pt x="832332" y="115087"/>
                </a:lnTo>
                <a:lnTo>
                  <a:pt x="850836" y="115087"/>
                </a:lnTo>
                <a:lnTo>
                  <a:pt x="852449" y="107302"/>
                </a:lnTo>
                <a:lnTo>
                  <a:pt x="833983" y="107302"/>
                </a:lnTo>
                <a:lnTo>
                  <a:pt x="835774" y="98793"/>
                </a:lnTo>
                <a:lnTo>
                  <a:pt x="855421" y="98793"/>
                </a:lnTo>
                <a:lnTo>
                  <a:pt x="857046" y="90982"/>
                </a:lnTo>
                <a:close/>
              </a:path>
              <a:path w="1033779" h="293370">
                <a:moveTo>
                  <a:pt x="863447" y="231254"/>
                </a:moveTo>
                <a:lnTo>
                  <a:pt x="832485" y="231254"/>
                </a:lnTo>
                <a:lnTo>
                  <a:pt x="823709" y="271970"/>
                </a:lnTo>
                <a:lnTo>
                  <a:pt x="855116" y="271970"/>
                </a:lnTo>
                <a:lnTo>
                  <a:pt x="856881" y="264058"/>
                </a:lnTo>
                <a:lnTo>
                  <a:pt x="836790" y="264058"/>
                </a:lnTo>
                <a:lnTo>
                  <a:pt x="838619" y="255346"/>
                </a:lnTo>
                <a:lnTo>
                  <a:pt x="857186" y="255346"/>
                </a:lnTo>
                <a:lnTo>
                  <a:pt x="858824" y="247523"/>
                </a:lnTo>
                <a:lnTo>
                  <a:pt x="840333" y="247523"/>
                </a:lnTo>
                <a:lnTo>
                  <a:pt x="842175" y="239115"/>
                </a:lnTo>
                <a:lnTo>
                  <a:pt x="861745" y="239115"/>
                </a:lnTo>
                <a:lnTo>
                  <a:pt x="863447" y="231254"/>
                </a:lnTo>
                <a:close/>
              </a:path>
              <a:path w="1033779" h="293370">
                <a:moveTo>
                  <a:pt x="877354" y="20675"/>
                </a:moveTo>
                <a:lnTo>
                  <a:pt x="846404" y="20675"/>
                </a:lnTo>
                <a:lnTo>
                  <a:pt x="837755" y="61417"/>
                </a:lnTo>
                <a:lnTo>
                  <a:pt x="869111" y="61417"/>
                </a:lnTo>
                <a:lnTo>
                  <a:pt x="870813" y="53479"/>
                </a:lnTo>
                <a:lnTo>
                  <a:pt x="850747" y="53479"/>
                </a:lnTo>
                <a:lnTo>
                  <a:pt x="852589" y="44792"/>
                </a:lnTo>
                <a:lnTo>
                  <a:pt x="871054" y="44792"/>
                </a:lnTo>
                <a:lnTo>
                  <a:pt x="872820" y="36995"/>
                </a:lnTo>
                <a:lnTo>
                  <a:pt x="854278" y="36995"/>
                </a:lnTo>
                <a:lnTo>
                  <a:pt x="856081" y="28498"/>
                </a:lnTo>
                <a:lnTo>
                  <a:pt x="875728" y="28498"/>
                </a:lnTo>
                <a:lnTo>
                  <a:pt x="877354" y="20675"/>
                </a:lnTo>
                <a:close/>
              </a:path>
              <a:path w="1033779" h="293370">
                <a:moveTo>
                  <a:pt x="878725" y="160858"/>
                </a:moveTo>
                <a:lnTo>
                  <a:pt x="868781" y="160858"/>
                </a:lnTo>
                <a:lnTo>
                  <a:pt x="862304" y="191287"/>
                </a:lnTo>
                <a:lnTo>
                  <a:pt x="854964" y="160858"/>
                </a:lnTo>
                <a:lnTo>
                  <a:pt x="839190" y="160858"/>
                </a:lnTo>
                <a:lnTo>
                  <a:pt x="830402" y="201739"/>
                </a:lnTo>
                <a:lnTo>
                  <a:pt x="840524" y="201739"/>
                </a:lnTo>
                <a:lnTo>
                  <a:pt x="847140" y="170027"/>
                </a:lnTo>
                <a:lnTo>
                  <a:pt x="854595" y="201739"/>
                </a:lnTo>
                <a:lnTo>
                  <a:pt x="870038" y="201739"/>
                </a:lnTo>
                <a:lnTo>
                  <a:pt x="878725" y="160858"/>
                </a:lnTo>
                <a:close/>
              </a:path>
              <a:path w="1033779" h="293370">
                <a:moveTo>
                  <a:pt x="897521" y="263969"/>
                </a:moveTo>
                <a:lnTo>
                  <a:pt x="879094" y="263969"/>
                </a:lnTo>
                <a:lnTo>
                  <a:pt x="886117" y="231165"/>
                </a:lnTo>
                <a:lnTo>
                  <a:pt x="874547" y="231165"/>
                </a:lnTo>
                <a:lnTo>
                  <a:pt x="865759" y="271970"/>
                </a:lnTo>
                <a:lnTo>
                  <a:pt x="895870" y="271970"/>
                </a:lnTo>
                <a:lnTo>
                  <a:pt x="897521" y="263969"/>
                </a:lnTo>
                <a:close/>
              </a:path>
              <a:path w="1033779" h="293370">
                <a:moveTo>
                  <a:pt x="901217" y="89916"/>
                </a:moveTo>
                <a:lnTo>
                  <a:pt x="872756" y="89916"/>
                </a:lnTo>
                <a:lnTo>
                  <a:pt x="866432" y="96012"/>
                </a:lnTo>
                <a:lnTo>
                  <a:pt x="863142" y="111226"/>
                </a:lnTo>
                <a:lnTo>
                  <a:pt x="870115" y="113182"/>
                </a:lnTo>
                <a:lnTo>
                  <a:pt x="885075" y="117221"/>
                </a:lnTo>
                <a:lnTo>
                  <a:pt x="885558" y="118516"/>
                </a:lnTo>
                <a:lnTo>
                  <a:pt x="884174" y="125056"/>
                </a:lnTo>
                <a:lnTo>
                  <a:pt x="871118" y="125056"/>
                </a:lnTo>
                <a:lnTo>
                  <a:pt x="872375" y="118719"/>
                </a:lnTo>
                <a:lnTo>
                  <a:pt x="860806" y="118719"/>
                </a:lnTo>
                <a:lnTo>
                  <a:pt x="859967" y="121767"/>
                </a:lnTo>
                <a:lnTo>
                  <a:pt x="860386" y="125031"/>
                </a:lnTo>
                <a:lnTo>
                  <a:pt x="861961" y="127774"/>
                </a:lnTo>
                <a:lnTo>
                  <a:pt x="864857" y="131991"/>
                </a:lnTo>
                <a:lnTo>
                  <a:pt x="871562" y="132676"/>
                </a:lnTo>
                <a:lnTo>
                  <a:pt x="886218" y="132676"/>
                </a:lnTo>
                <a:lnTo>
                  <a:pt x="894956" y="128562"/>
                </a:lnTo>
                <a:lnTo>
                  <a:pt x="898804" y="110845"/>
                </a:lnTo>
                <a:lnTo>
                  <a:pt x="887501" y="107708"/>
                </a:lnTo>
                <a:lnTo>
                  <a:pt x="878649" y="105295"/>
                </a:lnTo>
                <a:lnTo>
                  <a:pt x="876312" y="104584"/>
                </a:lnTo>
                <a:lnTo>
                  <a:pt x="876947" y="101561"/>
                </a:lnTo>
                <a:lnTo>
                  <a:pt x="877811" y="98818"/>
                </a:lnTo>
                <a:lnTo>
                  <a:pt x="880478" y="97028"/>
                </a:lnTo>
                <a:lnTo>
                  <a:pt x="883361" y="97231"/>
                </a:lnTo>
                <a:lnTo>
                  <a:pt x="888822" y="97231"/>
                </a:lnTo>
                <a:lnTo>
                  <a:pt x="887806" y="101676"/>
                </a:lnTo>
                <a:lnTo>
                  <a:pt x="887577" y="102895"/>
                </a:lnTo>
                <a:lnTo>
                  <a:pt x="899083" y="102895"/>
                </a:lnTo>
                <a:lnTo>
                  <a:pt x="899985" y="98590"/>
                </a:lnTo>
                <a:lnTo>
                  <a:pt x="901217" y="89916"/>
                </a:lnTo>
                <a:close/>
              </a:path>
              <a:path w="1033779" h="293370">
                <a:moveTo>
                  <a:pt x="922680" y="28549"/>
                </a:moveTo>
                <a:lnTo>
                  <a:pt x="922604" y="28257"/>
                </a:lnTo>
                <a:lnTo>
                  <a:pt x="921169" y="24765"/>
                </a:lnTo>
                <a:lnTo>
                  <a:pt x="918083" y="22656"/>
                </a:lnTo>
                <a:lnTo>
                  <a:pt x="914984" y="20574"/>
                </a:lnTo>
                <a:lnTo>
                  <a:pt x="911009" y="20574"/>
                </a:lnTo>
                <a:lnTo>
                  <a:pt x="911009" y="28549"/>
                </a:lnTo>
                <a:lnTo>
                  <a:pt x="909993" y="33515"/>
                </a:lnTo>
                <a:lnTo>
                  <a:pt x="908913" y="38608"/>
                </a:lnTo>
                <a:lnTo>
                  <a:pt x="908837" y="39001"/>
                </a:lnTo>
                <a:lnTo>
                  <a:pt x="896353" y="39001"/>
                </a:lnTo>
                <a:lnTo>
                  <a:pt x="898588" y="28549"/>
                </a:lnTo>
                <a:lnTo>
                  <a:pt x="898652" y="28257"/>
                </a:lnTo>
                <a:lnTo>
                  <a:pt x="906995" y="28257"/>
                </a:lnTo>
                <a:lnTo>
                  <a:pt x="911009" y="28549"/>
                </a:lnTo>
                <a:lnTo>
                  <a:pt x="911009" y="20574"/>
                </a:lnTo>
                <a:lnTo>
                  <a:pt x="888923" y="20574"/>
                </a:lnTo>
                <a:lnTo>
                  <a:pt x="880198" y="61442"/>
                </a:lnTo>
                <a:lnTo>
                  <a:pt x="891565" y="61442"/>
                </a:lnTo>
                <a:lnTo>
                  <a:pt x="894727" y="46799"/>
                </a:lnTo>
                <a:lnTo>
                  <a:pt x="905802" y="46799"/>
                </a:lnTo>
                <a:lnTo>
                  <a:pt x="909497" y="46228"/>
                </a:lnTo>
                <a:lnTo>
                  <a:pt x="912939" y="44919"/>
                </a:lnTo>
                <a:lnTo>
                  <a:pt x="917409" y="42735"/>
                </a:lnTo>
                <a:lnTo>
                  <a:pt x="920280" y="39001"/>
                </a:lnTo>
                <a:lnTo>
                  <a:pt x="920584" y="38608"/>
                </a:lnTo>
                <a:lnTo>
                  <a:pt x="922680" y="28549"/>
                </a:lnTo>
                <a:close/>
              </a:path>
              <a:path w="1033779" h="293370">
                <a:moveTo>
                  <a:pt x="924775" y="90843"/>
                </a:moveTo>
                <a:lnTo>
                  <a:pt x="913041" y="90843"/>
                </a:lnTo>
                <a:lnTo>
                  <a:pt x="904290" y="131749"/>
                </a:lnTo>
                <a:lnTo>
                  <a:pt x="916038" y="131749"/>
                </a:lnTo>
                <a:lnTo>
                  <a:pt x="924775" y="90843"/>
                </a:lnTo>
                <a:close/>
              </a:path>
              <a:path w="1033779" h="293370">
                <a:moveTo>
                  <a:pt x="925156" y="201739"/>
                </a:moveTo>
                <a:lnTo>
                  <a:pt x="923632" y="193522"/>
                </a:lnTo>
                <a:lnTo>
                  <a:pt x="922223" y="185928"/>
                </a:lnTo>
                <a:lnTo>
                  <a:pt x="919048" y="168833"/>
                </a:lnTo>
                <a:lnTo>
                  <a:pt x="917562" y="160858"/>
                </a:lnTo>
                <a:lnTo>
                  <a:pt x="910132" y="160858"/>
                </a:lnTo>
                <a:lnTo>
                  <a:pt x="910132" y="185928"/>
                </a:lnTo>
                <a:lnTo>
                  <a:pt x="898893" y="185928"/>
                </a:lnTo>
                <a:lnTo>
                  <a:pt x="908329" y="168833"/>
                </a:lnTo>
                <a:lnTo>
                  <a:pt x="908558" y="168833"/>
                </a:lnTo>
                <a:lnTo>
                  <a:pt x="910132" y="185928"/>
                </a:lnTo>
                <a:lnTo>
                  <a:pt x="910132" y="160858"/>
                </a:lnTo>
                <a:lnTo>
                  <a:pt x="903744" y="160858"/>
                </a:lnTo>
                <a:lnTo>
                  <a:pt x="878636" y="201739"/>
                </a:lnTo>
                <a:lnTo>
                  <a:pt x="890041" y="201739"/>
                </a:lnTo>
                <a:lnTo>
                  <a:pt x="894676" y="193522"/>
                </a:lnTo>
                <a:lnTo>
                  <a:pt x="911136" y="193522"/>
                </a:lnTo>
                <a:lnTo>
                  <a:pt x="912241" y="201739"/>
                </a:lnTo>
                <a:lnTo>
                  <a:pt x="925156" y="201739"/>
                </a:lnTo>
                <a:close/>
              </a:path>
              <a:path w="1033779" h="293370">
                <a:moveTo>
                  <a:pt x="953655" y="160858"/>
                </a:moveTo>
                <a:lnTo>
                  <a:pt x="942035" y="160858"/>
                </a:lnTo>
                <a:lnTo>
                  <a:pt x="933183" y="201739"/>
                </a:lnTo>
                <a:lnTo>
                  <a:pt x="945045" y="201739"/>
                </a:lnTo>
                <a:lnTo>
                  <a:pt x="953655" y="160858"/>
                </a:lnTo>
                <a:close/>
              </a:path>
              <a:path w="1033779" h="293370">
                <a:moveTo>
                  <a:pt x="1033424" y="281063"/>
                </a:moveTo>
                <a:lnTo>
                  <a:pt x="664337" y="281063"/>
                </a:lnTo>
                <a:lnTo>
                  <a:pt x="664337" y="292747"/>
                </a:lnTo>
                <a:lnTo>
                  <a:pt x="1033424" y="292747"/>
                </a:lnTo>
                <a:lnTo>
                  <a:pt x="1033424" y="281063"/>
                </a:lnTo>
                <a:close/>
              </a:path>
              <a:path w="1033779" h="293370">
                <a:moveTo>
                  <a:pt x="1033424" y="210858"/>
                </a:moveTo>
                <a:lnTo>
                  <a:pt x="664337" y="210858"/>
                </a:lnTo>
                <a:lnTo>
                  <a:pt x="664337" y="222491"/>
                </a:lnTo>
                <a:lnTo>
                  <a:pt x="1033424" y="222491"/>
                </a:lnTo>
                <a:lnTo>
                  <a:pt x="1033424" y="210858"/>
                </a:lnTo>
                <a:close/>
              </a:path>
              <a:path w="1033779" h="293370">
                <a:moveTo>
                  <a:pt x="1033424" y="140550"/>
                </a:moveTo>
                <a:lnTo>
                  <a:pt x="664337" y="140550"/>
                </a:lnTo>
                <a:lnTo>
                  <a:pt x="664337" y="152273"/>
                </a:lnTo>
                <a:lnTo>
                  <a:pt x="1033424" y="152273"/>
                </a:lnTo>
                <a:lnTo>
                  <a:pt x="1033424" y="140550"/>
                </a:lnTo>
                <a:close/>
              </a:path>
              <a:path w="1033779" h="293370">
                <a:moveTo>
                  <a:pt x="1033424" y="70256"/>
                </a:moveTo>
                <a:lnTo>
                  <a:pt x="664337" y="70256"/>
                </a:lnTo>
                <a:lnTo>
                  <a:pt x="664337" y="81991"/>
                </a:lnTo>
                <a:lnTo>
                  <a:pt x="1033424" y="81991"/>
                </a:lnTo>
                <a:lnTo>
                  <a:pt x="1033424" y="70256"/>
                </a:lnTo>
                <a:close/>
              </a:path>
              <a:path w="1033779" h="293370">
                <a:moveTo>
                  <a:pt x="1033424" y="0"/>
                </a:moveTo>
                <a:lnTo>
                  <a:pt x="664337" y="0"/>
                </a:lnTo>
                <a:lnTo>
                  <a:pt x="664337" y="11671"/>
                </a:lnTo>
                <a:lnTo>
                  <a:pt x="1033424" y="11671"/>
                </a:lnTo>
                <a:lnTo>
                  <a:pt x="1033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6465" y="6381229"/>
            <a:ext cx="302479" cy="146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06292" y="5566384"/>
            <a:ext cx="1632585" cy="419734"/>
          </a:xfrm>
          <a:custGeom>
            <a:avLst/>
            <a:gdLst/>
            <a:ahLst/>
            <a:cxnLst/>
            <a:rect l="l" t="t" r="r" b="b"/>
            <a:pathLst>
              <a:path w="1632584" h="419735">
                <a:moveTo>
                  <a:pt x="56718" y="391375"/>
                </a:moveTo>
                <a:lnTo>
                  <a:pt x="54483" y="380492"/>
                </a:lnTo>
                <a:lnTo>
                  <a:pt x="48412" y="371602"/>
                </a:lnTo>
                <a:lnTo>
                  <a:pt x="39395" y="365607"/>
                </a:lnTo>
                <a:lnTo>
                  <a:pt x="28359" y="363410"/>
                </a:lnTo>
                <a:lnTo>
                  <a:pt x="17310" y="365607"/>
                </a:lnTo>
                <a:lnTo>
                  <a:pt x="8305" y="371602"/>
                </a:lnTo>
                <a:lnTo>
                  <a:pt x="2222" y="380492"/>
                </a:lnTo>
                <a:lnTo>
                  <a:pt x="0" y="391375"/>
                </a:lnTo>
                <a:lnTo>
                  <a:pt x="2222" y="402259"/>
                </a:lnTo>
                <a:lnTo>
                  <a:pt x="8305" y="411149"/>
                </a:lnTo>
                <a:lnTo>
                  <a:pt x="17310" y="417144"/>
                </a:lnTo>
                <a:lnTo>
                  <a:pt x="28359" y="419341"/>
                </a:lnTo>
                <a:lnTo>
                  <a:pt x="39395" y="417144"/>
                </a:lnTo>
                <a:lnTo>
                  <a:pt x="48412" y="411149"/>
                </a:lnTo>
                <a:lnTo>
                  <a:pt x="54483" y="402259"/>
                </a:lnTo>
                <a:lnTo>
                  <a:pt x="56718" y="391375"/>
                </a:lnTo>
                <a:close/>
              </a:path>
              <a:path w="1632584" h="419735">
                <a:moveTo>
                  <a:pt x="56718" y="270205"/>
                </a:moveTo>
                <a:lnTo>
                  <a:pt x="54483" y="259321"/>
                </a:lnTo>
                <a:lnTo>
                  <a:pt x="48412" y="250431"/>
                </a:lnTo>
                <a:lnTo>
                  <a:pt x="39395" y="244436"/>
                </a:lnTo>
                <a:lnTo>
                  <a:pt x="28359" y="242239"/>
                </a:lnTo>
                <a:lnTo>
                  <a:pt x="17310" y="244436"/>
                </a:lnTo>
                <a:lnTo>
                  <a:pt x="8305" y="250431"/>
                </a:lnTo>
                <a:lnTo>
                  <a:pt x="2222" y="259321"/>
                </a:lnTo>
                <a:lnTo>
                  <a:pt x="0" y="270205"/>
                </a:lnTo>
                <a:lnTo>
                  <a:pt x="2222" y="281101"/>
                </a:lnTo>
                <a:lnTo>
                  <a:pt x="8305" y="289991"/>
                </a:lnTo>
                <a:lnTo>
                  <a:pt x="17310" y="295986"/>
                </a:lnTo>
                <a:lnTo>
                  <a:pt x="28359" y="298183"/>
                </a:lnTo>
                <a:lnTo>
                  <a:pt x="39395" y="295986"/>
                </a:lnTo>
                <a:lnTo>
                  <a:pt x="48412" y="289991"/>
                </a:lnTo>
                <a:lnTo>
                  <a:pt x="54483" y="281101"/>
                </a:lnTo>
                <a:lnTo>
                  <a:pt x="56718" y="270205"/>
                </a:lnTo>
                <a:close/>
              </a:path>
              <a:path w="1632584" h="419735">
                <a:moveTo>
                  <a:pt x="56718" y="149123"/>
                </a:moveTo>
                <a:lnTo>
                  <a:pt x="54483" y="138239"/>
                </a:lnTo>
                <a:lnTo>
                  <a:pt x="48412" y="129349"/>
                </a:lnTo>
                <a:lnTo>
                  <a:pt x="39395" y="123355"/>
                </a:lnTo>
                <a:lnTo>
                  <a:pt x="28359" y="121158"/>
                </a:lnTo>
                <a:lnTo>
                  <a:pt x="17310" y="123355"/>
                </a:lnTo>
                <a:lnTo>
                  <a:pt x="8305" y="129349"/>
                </a:lnTo>
                <a:lnTo>
                  <a:pt x="2222" y="138239"/>
                </a:lnTo>
                <a:lnTo>
                  <a:pt x="0" y="149123"/>
                </a:lnTo>
                <a:lnTo>
                  <a:pt x="2222" y="160007"/>
                </a:lnTo>
                <a:lnTo>
                  <a:pt x="8305" y="168897"/>
                </a:lnTo>
                <a:lnTo>
                  <a:pt x="17310" y="174891"/>
                </a:lnTo>
                <a:lnTo>
                  <a:pt x="28359" y="177088"/>
                </a:lnTo>
                <a:lnTo>
                  <a:pt x="39395" y="174891"/>
                </a:lnTo>
                <a:lnTo>
                  <a:pt x="48412" y="168897"/>
                </a:lnTo>
                <a:lnTo>
                  <a:pt x="54483" y="160007"/>
                </a:lnTo>
                <a:lnTo>
                  <a:pt x="56718" y="149123"/>
                </a:lnTo>
                <a:close/>
              </a:path>
              <a:path w="1632584" h="419735">
                <a:moveTo>
                  <a:pt x="56718" y="27965"/>
                </a:moveTo>
                <a:lnTo>
                  <a:pt x="54483" y="17081"/>
                </a:lnTo>
                <a:lnTo>
                  <a:pt x="48412" y="8191"/>
                </a:lnTo>
                <a:lnTo>
                  <a:pt x="39395" y="2197"/>
                </a:lnTo>
                <a:lnTo>
                  <a:pt x="28359" y="0"/>
                </a:lnTo>
                <a:lnTo>
                  <a:pt x="17310" y="2197"/>
                </a:lnTo>
                <a:lnTo>
                  <a:pt x="8305" y="8191"/>
                </a:lnTo>
                <a:lnTo>
                  <a:pt x="2222" y="17081"/>
                </a:lnTo>
                <a:lnTo>
                  <a:pt x="0" y="27965"/>
                </a:lnTo>
                <a:lnTo>
                  <a:pt x="2222" y="38849"/>
                </a:lnTo>
                <a:lnTo>
                  <a:pt x="8305" y="47739"/>
                </a:lnTo>
                <a:lnTo>
                  <a:pt x="17310" y="53733"/>
                </a:lnTo>
                <a:lnTo>
                  <a:pt x="28359" y="55930"/>
                </a:lnTo>
                <a:lnTo>
                  <a:pt x="39395" y="53733"/>
                </a:lnTo>
                <a:lnTo>
                  <a:pt x="48412" y="47739"/>
                </a:lnTo>
                <a:lnTo>
                  <a:pt x="54483" y="38849"/>
                </a:lnTo>
                <a:lnTo>
                  <a:pt x="56718" y="27965"/>
                </a:lnTo>
                <a:close/>
              </a:path>
              <a:path w="1632584" h="419735">
                <a:moveTo>
                  <a:pt x="217665" y="391375"/>
                </a:moveTo>
                <a:lnTo>
                  <a:pt x="215430" y="380492"/>
                </a:lnTo>
                <a:lnTo>
                  <a:pt x="209359" y="371602"/>
                </a:lnTo>
                <a:lnTo>
                  <a:pt x="200342" y="365607"/>
                </a:lnTo>
                <a:lnTo>
                  <a:pt x="189306" y="363410"/>
                </a:lnTo>
                <a:lnTo>
                  <a:pt x="178269" y="365607"/>
                </a:lnTo>
                <a:lnTo>
                  <a:pt x="169252" y="371602"/>
                </a:lnTo>
                <a:lnTo>
                  <a:pt x="163169" y="380492"/>
                </a:lnTo>
                <a:lnTo>
                  <a:pt x="160947" y="391375"/>
                </a:lnTo>
                <a:lnTo>
                  <a:pt x="163169" y="402259"/>
                </a:lnTo>
                <a:lnTo>
                  <a:pt x="169252" y="411149"/>
                </a:lnTo>
                <a:lnTo>
                  <a:pt x="178269" y="417144"/>
                </a:lnTo>
                <a:lnTo>
                  <a:pt x="189306" y="419341"/>
                </a:lnTo>
                <a:lnTo>
                  <a:pt x="200342" y="417144"/>
                </a:lnTo>
                <a:lnTo>
                  <a:pt x="209359" y="411149"/>
                </a:lnTo>
                <a:lnTo>
                  <a:pt x="215430" y="402259"/>
                </a:lnTo>
                <a:lnTo>
                  <a:pt x="217665" y="391375"/>
                </a:lnTo>
                <a:close/>
              </a:path>
              <a:path w="1632584" h="419735">
                <a:moveTo>
                  <a:pt x="217665" y="270205"/>
                </a:moveTo>
                <a:lnTo>
                  <a:pt x="215430" y="259321"/>
                </a:lnTo>
                <a:lnTo>
                  <a:pt x="209359" y="250431"/>
                </a:lnTo>
                <a:lnTo>
                  <a:pt x="200342" y="244436"/>
                </a:lnTo>
                <a:lnTo>
                  <a:pt x="189306" y="242239"/>
                </a:lnTo>
                <a:lnTo>
                  <a:pt x="178269" y="244436"/>
                </a:lnTo>
                <a:lnTo>
                  <a:pt x="169252" y="250431"/>
                </a:lnTo>
                <a:lnTo>
                  <a:pt x="163169" y="259321"/>
                </a:lnTo>
                <a:lnTo>
                  <a:pt x="160947" y="270205"/>
                </a:lnTo>
                <a:lnTo>
                  <a:pt x="163169" y="281101"/>
                </a:lnTo>
                <a:lnTo>
                  <a:pt x="169252" y="289991"/>
                </a:lnTo>
                <a:lnTo>
                  <a:pt x="178269" y="295986"/>
                </a:lnTo>
                <a:lnTo>
                  <a:pt x="189306" y="298183"/>
                </a:lnTo>
                <a:lnTo>
                  <a:pt x="200342" y="295986"/>
                </a:lnTo>
                <a:lnTo>
                  <a:pt x="209359" y="289991"/>
                </a:lnTo>
                <a:lnTo>
                  <a:pt x="215430" y="281101"/>
                </a:lnTo>
                <a:lnTo>
                  <a:pt x="217665" y="270205"/>
                </a:lnTo>
                <a:close/>
              </a:path>
              <a:path w="1632584" h="419735">
                <a:moveTo>
                  <a:pt x="217665" y="149123"/>
                </a:moveTo>
                <a:lnTo>
                  <a:pt x="215430" y="138239"/>
                </a:lnTo>
                <a:lnTo>
                  <a:pt x="209359" y="129349"/>
                </a:lnTo>
                <a:lnTo>
                  <a:pt x="200342" y="123355"/>
                </a:lnTo>
                <a:lnTo>
                  <a:pt x="189306" y="121158"/>
                </a:lnTo>
                <a:lnTo>
                  <a:pt x="178269" y="123355"/>
                </a:lnTo>
                <a:lnTo>
                  <a:pt x="169252" y="129349"/>
                </a:lnTo>
                <a:lnTo>
                  <a:pt x="163169" y="138239"/>
                </a:lnTo>
                <a:lnTo>
                  <a:pt x="160947" y="149123"/>
                </a:lnTo>
                <a:lnTo>
                  <a:pt x="163169" y="160007"/>
                </a:lnTo>
                <a:lnTo>
                  <a:pt x="169252" y="168897"/>
                </a:lnTo>
                <a:lnTo>
                  <a:pt x="178269" y="174891"/>
                </a:lnTo>
                <a:lnTo>
                  <a:pt x="189306" y="177088"/>
                </a:lnTo>
                <a:lnTo>
                  <a:pt x="200342" y="174891"/>
                </a:lnTo>
                <a:lnTo>
                  <a:pt x="209359" y="168897"/>
                </a:lnTo>
                <a:lnTo>
                  <a:pt x="215430" y="160007"/>
                </a:lnTo>
                <a:lnTo>
                  <a:pt x="217665" y="149123"/>
                </a:lnTo>
                <a:close/>
              </a:path>
              <a:path w="1632584" h="419735">
                <a:moveTo>
                  <a:pt x="217665" y="27965"/>
                </a:moveTo>
                <a:lnTo>
                  <a:pt x="215430" y="17081"/>
                </a:lnTo>
                <a:lnTo>
                  <a:pt x="209359" y="8191"/>
                </a:lnTo>
                <a:lnTo>
                  <a:pt x="200342" y="2197"/>
                </a:lnTo>
                <a:lnTo>
                  <a:pt x="189306" y="0"/>
                </a:lnTo>
                <a:lnTo>
                  <a:pt x="178269" y="2197"/>
                </a:lnTo>
                <a:lnTo>
                  <a:pt x="169252" y="8191"/>
                </a:lnTo>
                <a:lnTo>
                  <a:pt x="163169" y="17081"/>
                </a:lnTo>
                <a:lnTo>
                  <a:pt x="160947" y="27965"/>
                </a:lnTo>
                <a:lnTo>
                  <a:pt x="163169" y="38849"/>
                </a:lnTo>
                <a:lnTo>
                  <a:pt x="169252" y="47739"/>
                </a:lnTo>
                <a:lnTo>
                  <a:pt x="178269" y="53733"/>
                </a:lnTo>
                <a:lnTo>
                  <a:pt x="189306" y="55930"/>
                </a:lnTo>
                <a:lnTo>
                  <a:pt x="200342" y="53733"/>
                </a:lnTo>
                <a:lnTo>
                  <a:pt x="209359" y="47739"/>
                </a:lnTo>
                <a:lnTo>
                  <a:pt x="215430" y="38849"/>
                </a:lnTo>
                <a:lnTo>
                  <a:pt x="217665" y="27965"/>
                </a:lnTo>
                <a:close/>
              </a:path>
              <a:path w="1632584" h="419735">
                <a:moveTo>
                  <a:pt x="378612" y="391375"/>
                </a:moveTo>
                <a:lnTo>
                  <a:pt x="376389" y="380492"/>
                </a:lnTo>
                <a:lnTo>
                  <a:pt x="370306" y="371602"/>
                </a:lnTo>
                <a:lnTo>
                  <a:pt x="361289" y="365607"/>
                </a:lnTo>
                <a:lnTo>
                  <a:pt x="350253" y="363410"/>
                </a:lnTo>
                <a:lnTo>
                  <a:pt x="339217" y="365607"/>
                </a:lnTo>
                <a:lnTo>
                  <a:pt x="330200" y="371602"/>
                </a:lnTo>
                <a:lnTo>
                  <a:pt x="324116" y="380492"/>
                </a:lnTo>
                <a:lnTo>
                  <a:pt x="321894" y="391375"/>
                </a:lnTo>
                <a:lnTo>
                  <a:pt x="324116" y="402259"/>
                </a:lnTo>
                <a:lnTo>
                  <a:pt x="330200" y="411149"/>
                </a:lnTo>
                <a:lnTo>
                  <a:pt x="339217" y="417144"/>
                </a:lnTo>
                <a:lnTo>
                  <a:pt x="350253" y="419341"/>
                </a:lnTo>
                <a:lnTo>
                  <a:pt x="361289" y="417144"/>
                </a:lnTo>
                <a:lnTo>
                  <a:pt x="370306" y="411149"/>
                </a:lnTo>
                <a:lnTo>
                  <a:pt x="376389" y="402259"/>
                </a:lnTo>
                <a:lnTo>
                  <a:pt x="378612" y="391375"/>
                </a:lnTo>
                <a:close/>
              </a:path>
              <a:path w="1632584" h="419735">
                <a:moveTo>
                  <a:pt x="378612" y="270205"/>
                </a:moveTo>
                <a:lnTo>
                  <a:pt x="376389" y="259321"/>
                </a:lnTo>
                <a:lnTo>
                  <a:pt x="370306" y="250431"/>
                </a:lnTo>
                <a:lnTo>
                  <a:pt x="361289" y="244436"/>
                </a:lnTo>
                <a:lnTo>
                  <a:pt x="350253" y="242239"/>
                </a:lnTo>
                <a:lnTo>
                  <a:pt x="339217" y="244436"/>
                </a:lnTo>
                <a:lnTo>
                  <a:pt x="330200" y="250431"/>
                </a:lnTo>
                <a:lnTo>
                  <a:pt x="324116" y="259321"/>
                </a:lnTo>
                <a:lnTo>
                  <a:pt x="321894" y="270205"/>
                </a:lnTo>
                <a:lnTo>
                  <a:pt x="324116" y="281101"/>
                </a:lnTo>
                <a:lnTo>
                  <a:pt x="330200" y="289991"/>
                </a:lnTo>
                <a:lnTo>
                  <a:pt x="339217" y="295986"/>
                </a:lnTo>
                <a:lnTo>
                  <a:pt x="350253" y="298183"/>
                </a:lnTo>
                <a:lnTo>
                  <a:pt x="361289" y="295986"/>
                </a:lnTo>
                <a:lnTo>
                  <a:pt x="370306" y="289991"/>
                </a:lnTo>
                <a:lnTo>
                  <a:pt x="376389" y="281101"/>
                </a:lnTo>
                <a:lnTo>
                  <a:pt x="378612" y="270205"/>
                </a:lnTo>
                <a:close/>
              </a:path>
              <a:path w="1632584" h="419735">
                <a:moveTo>
                  <a:pt x="378612" y="149123"/>
                </a:moveTo>
                <a:lnTo>
                  <a:pt x="376389" y="138239"/>
                </a:lnTo>
                <a:lnTo>
                  <a:pt x="370306" y="129349"/>
                </a:lnTo>
                <a:lnTo>
                  <a:pt x="361289" y="123355"/>
                </a:lnTo>
                <a:lnTo>
                  <a:pt x="350253" y="121158"/>
                </a:lnTo>
                <a:lnTo>
                  <a:pt x="339217" y="123355"/>
                </a:lnTo>
                <a:lnTo>
                  <a:pt x="330200" y="129349"/>
                </a:lnTo>
                <a:lnTo>
                  <a:pt x="324116" y="138239"/>
                </a:lnTo>
                <a:lnTo>
                  <a:pt x="321894" y="149123"/>
                </a:lnTo>
                <a:lnTo>
                  <a:pt x="324116" y="160007"/>
                </a:lnTo>
                <a:lnTo>
                  <a:pt x="330200" y="168897"/>
                </a:lnTo>
                <a:lnTo>
                  <a:pt x="339217" y="174891"/>
                </a:lnTo>
                <a:lnTo>
                  <a:pt x="350253" y="177088"/>
                </a:lnTo>
                <a:lnTo>
                  <a:pt x="361289" y="174891"/>
                </a:lnTo>
                <a:lnTo>
                  <a:pt x="370306" y="168897"/>
                </a:lnTo>
                <a:lnTo>
                  <a:pt x="376389" y="160007"/>
                </a:lnTo>
                <a:lnTo>
                  <a:pt x="378612" y="149123"/>
                </a:lnTo>
                <a:close/>
              </a:path>
              <a:path w="1632584" h="419735">
                <a:moveTo>
                  <a:pt x="378612" y="27965"/>
                </a:moveTo>
                <a:lnTo>
                  <a:pt x="376389" y="17081"/>
                </a:lnTo>
                <a:lnTo>
                  <a:pt x="370306" y="8191"/>
                </a:lnTo>
                <a:lnTo>
                  <a:pt x="361289" y="2197"/>
                </a:lnTo>
                <a:lnTo>
                  <a:pt x="350253" y="0"/>
                </a:lnTo>
                <a:lnTo>
                  <a:pt x="339217" y="2197"/>
                </a:lnTo>
                <a:lnTo>
                  <a:pt x="330200" y="8191"/>
                </a:lnTo>
                <a:lnTo>
                  <a:pt x="324116" y="17081"/>
                </a:lnTo>
                <a:lnTo>
                  <a:pt x="321894" y="27965"/>
                </a:lnTo>
                <a:lnTo>
                  <a:pt x="324116" y="38849"/>
                </a:lnTo>
                <a:lnTo>
                  <a:pt x="330200" y="47739"/>
                </a:lnTo>
                <a:lnTo>
                  <a:pt x="339217" y="53733"/>
                </a:lnTo>
                <a:lnTo>
                  <a:pt x="350253" y="55930"/>
                </a:lnTo>
                <a:lnTo>
                  <a:pt x="361289" y="53733"/>
                </a:lnTo>
                <a:lnTo>
                  <a:pt x="370306" y="47739"/>
                </a:lnTo>
                <a:lnTo>
                  <a:pt x="376389" y="38849"/>
                </a:lnTo>
                <a:lnTo>
                  <a:pt x="378612" y="27965"/>
                </a:lnTo>
                <a:close/>
              </a:path>
              <a:path w="1632584" h="419735">
                <a:moveTo>
                  <a:pt x="522516" y="391375"/>
                </a:moveTo>
                <a:lnTo>
                  <a:pt x="520293" y="380492"/>
                </a:lnTo>
                <a:lnTo>
                  <a:pt x="514210" y="371602"/>
                </a:lnTo>
                <a:lnTo>
                  <a:pt x="505193" y="365607"/>
                </a:lnTo>
                <a:lnTo>
                  <a:pt x="494157" y="363410"/>
                </a:lnTo>
                <a:lnTo>
                  <a:pt x="483120" y="365607"/>
                </a:lnTo>
                <a:lnTo>
                  <a:pt x="474103" y="371602"/>
                </a:lnTo>
                <a:lnTo>
                  <a:pt x="468033" y="380492"/>
                </a:lnTo>
                <a:lnTo>
                  <a:pt x="465797" y="391375"/>
                </a:lnTo>
                <a:lnTo>
                  <a:pt x="468033" y="402259"/>
                </a:lnTo>
                <a:lnTo>
                  <a:pt x="474103" y="411149"/>
                </a:lnTo>
                <a:lnTo>
                  <a:pt x="483120" y="417144"/>
                </a:lnTo>
                <a:lnTo>
                  <a:pt x="494157" y="419341"/>
                </a:lnTo>
                <a:lnTo>
                  <a:pt x="505193" y="417144"/>
                </a:lnTo>
                <a:lnTo>
                  <a:pt x="514210" y="411149"/>
                </a:lnTo>
                <a:lnTo>
                  <a:pt x="520293" y="402259"/>
                </a:lnTo>
                <a:lnTo>
                  <a:pt x="522516" y="391375"/>
                </a:lnTo>
                <a:close/>
              </a:path>
              <a:path w="1632584" h="419735">
                <a:moveTo>
                  <a:pt x="522516" y="270205"/>
                </a:moveTo>
                <a:lnTo>
                  <a:pt x="520293" y="259321"/>
                </a:lnTo>
                <a:lnTo>
                  <a:pt x="514210" y="250431"/>
                </a:lnTo>
                <a:lnTo>
                  <a:pt x="505193" y="244436"/>
                </a:lnTo>
                <a:lnTo>
                  <a:pt x="494157" y="242239"/>
                </a:lnTo>
                <a:lnTo>
                  <a:pt x="483120" y="244436"/>
                </a:lnTo>
                <a:lnTo>
                  <a:pt x="474103" y="250431"/>
                </a:lnTo>
                <a:lnTo>
                  <a:pt x="468033" y="259321"/>
                </a:lnTo>
                <a:lnTo>
                  <a:pt x="465797" y="270205"/>
                </a:lnTo>
                <a:lnTo>
                  <a:pt x="468033" y="281101"/>
                </a:lnTo>
                <a:lnTo>
                  <a:pt x="474103" y="289991"/>
                </a:lnTo>
                <a:lnTo>
                  <a:pt x="483120" y="295986"/>
                </a:lnTo>
                <a:lnTo>
                  <a:pt x="494157" y="298183"/>
                </a:lnTo>
                <a:lnTo>
                  <a:pt x="505193" y="295986"/>
                </a:lnTo>
                <a:lnTo>
                  <a:pt x="514210" y="289991"/>
                </a:lnTo>
                <a:lnTo>
                  <a:pt x="520293" y="281101"/>
                </a:lnTo>
                <a:lnTo>
                  <a:pt x="522516" y="270205"/>
                </a:lnTo>
                <a:close/>
              </a:path>
              <a:path w="1632584" h="419735">
                <a:moveTo>
                  <a:pt x="522516" y="149123"/>
                </a:moveTo>
                <a:lnTo>
                  <a:pt x="520293" y="138239"/>
                </a:lnTo>
                <a:lnTo>
                  <a:pt x="514210" y="129349"/>
                </a:lnTo>
                <a:lnTo>
                  <a:pt x="505193" y="123355"/>
                </a:lnTo>
                <a:lnTo>
                  <a:pt x="494157" y="121158"/>
                </a:lnTo>
                <a:lnTo>
                  <a:pt x="483120" y="123355"/>
                </a:lnTo>
                <a:lnTo>
                  <a:pt x="474103" y="129349"/>
                </a:lnTo>
                <a:lnTo>
                  <a:pt x="468033" y="138239"/>
                </a:lnTo>
                <a:lnTo>
                  <a:pt x="465797" y="149123"/>
                </a:lnTo>
                <a:lnTo>
                  <a:pt x="468033" y="160007"/>
                </a:lnTo>
                <a:lnTo>
                  <a:pt x="474103" y="168897"/>
                </a:lnTo>
                <a:lnTo>
                  <a:pt x="483120" y="174891"/>
                </a:lnTo>
                <a:lnTo>
                  <a:pt x="494157" y="177088"/>
                </a:lnTo>
                <a:lnTo>
                  <a:pt x="505193" y="174891"/>
                </a:lnTo>
                <a:lnTo>
                  <a:pt x="514210" y="168897"/>
                </a:lnTo>
                <a:lnTo>
                  <a:pt x="520293" y="160007"/>
                </a:lnTo>
                <a:lnTo>
                  <a:pt x="522516" y="149123"/>
                </a:lnTo>
                <a:close/>
              </a:path>
              <a:path w="1632584" h="419735">
                <a:moveTo>
                  <a:pt x="522516" y="27965"/>
                </a:moveTo>
                <a:lnTo>
                  <a:pt x="520293" y="17081"/>
                </a:lnTo>
                <a:lnTo>
                  <a:pt x="514210" y="8191"/>
                </a:lnTo>
                <a:lnTo>
                  <a:pt x="505193" y="2197"/>
                </a:lnTo>
                <a:lnTo>
                  <a:pt x="494157" y="0"/>
                </a:lnTo>
                <a:lnTo>
                  <a:pt x="483120" y="2197"/>
                </a:lnTo>
                <a:lnTo>
                  <a:pt x="474103" y="8191"/>
                </a:lnTo>
                <a:lnTo>
                  <a:pt x="468033" y="17081"/>
                </a:lnTo>
                <a:lnTo>
                  <a:pt x="465797" y="27965"/>
                </a:lnTo>
                <a:lnTo>
                  <a:pt x="468033" y="38849"/>
                </a:lnTo>
                <a:lnTo>
                  <a:pt x="474103" y="47739"/>
                </a:lnTo>
                <a:lnTo>
                  <a:pt x="483120" y="53733"/>
                </a:lnTo>
                <a:lnTo>
                  <a:pt x="494157" y="55930"/>
                </a:lnTo>
                <a:lnTo>
                  <a:pt x="505193" y="53733"/>
                </a:lnTo>
                <a:lnTo>
                  <a:pt x="514210" y="47739"/>
                </a:lnTo>
                <a:lnTo>
                  <a:pt x="520293" y="38849"/>
                </a:lnTo>
                <a:lnTo>
                  <a:pt x="522516" y="27965"/>
                </a:lnTo>
                <a:close/>
              </a:path>
              <a:path w="1632584" h="419735">
                <a:moveTo>
                  <a:pt x="683450" y="391375"/>
                </a:moveTo>
                <a:lnTo>
                  <a:pt x="681228" y="380492"/>
                </a:lnTo>
                <a:lnTo>
                  <a:pt x="675157" y="371602"/>
                </a:lnTo>
                <a:lnTo>
                  <a:pt x="666153" y="365607"/>
                </a:lnTo>
                <a:lnTo>
                  <a:pt x="655104" y="363410"/>
                </a:lnTo>
                <a:lnTo>
                  <a:pt x="644080" y="365607"/>
                </a:lnTo>
                <a:lnTo>
                  <a:pt x="635063" y="371602"/>
                </a:lnTo>
                <a:lnTo>
                  <a:pt x="628980" y="380492"/>
                </a:lnTo>
                <a:lnTo>
                  <a:pt x="626757" y="391375"/>
                </a:lnTo>
                <a:lnTo>
                  <a:pt x="628980" y="402259"/>
                </a:lnTo>
                <a:lnTo>
                  <a:pt x="635063" y="411149"/>
                </a:lnTo>
                <a:lnTo>
                  <a:pt x="644080" y="417144"/>
                </a:lnTo>
                <a:lnTo>
                  <a:pt x="655104" y="419341"/>
                </a:lnTo>
                <a:lnTo>
                  <a:pt x="666153" y="417144"/>
                </a:lnTo>
                <a:lnTo>
                  <a:pt x="675157" y="411149"/>
                </a:lnTo>
                <a:lnTo>
                  <a:pt x="681228" y="402259"/>
                </a:lnTo>
                <a:lnTo>
                  <a:pt x="683450" y="391375"/>
                </a:lnTo>
                <a:close/>
              </a:path>
              <a:path w="1632584" h="419735">
                <a:moveTo>
                  <a:pt x="683450" y="270205"/>
                </a:moveTo>
                <a:lnTo>
                  <a:pt x="681228" y="259321"/>
                </a:lnTo>
                <a:lnTo>
                  <a:pt x="675157" y="250431"/>
                </a:lnTo>
                <a:lnTo>
                  <a:pt x="666153" y="244436"/>
                </a:lnTo>
                <a:lnTo>
                  <a:pt x="655104" y="242239"/>
                </a:lnTo>
                <a:lnTo>
                  <a:pt x="644080" y="244436"/>
                </a:lnTo>
                <a:lnTo>
                  <a:pt x="635063" y="250431"/>
                </a:lnTo>
                <a:lnTo>
                  <a:pt x="628980" y="259321"/>
                </a:lnTo>
                <a:lnTo>
                  <a:pt x="626757" y="270205"/>
                </a:lnTo>
                <a:lnTo>
                  <a:pt x="628980" y="281101"/>
                </a:lnTo>
                <a:lnTo>
                  <a:pt x="635063" y="289991"/>
                </a:lnTo>
                <a:lnTo>
                  <a:pt x="644080" y="295986"/>
                </a:lnTo>
                <a:lnTo>
                  <a:pt x="655104" y="298183"/>
                </a:lnTo>
                <a:lnTo>
                  <a:pt x="666153" y="295986"/>
                </a:lnTo>
                <a:lnTo>
                  <a:pt x="675157" y="289991"/>
                </a:lnTo>
                <a:lnTo>
                  <a:pt x="681228" y="281101"/>
                </a:lnTo>
                <a:lnTo>
                  <a:pt x="683450" y="270205"/>
                </a:lnTo>
                <a:close/>
              </a:path>
              <a:path w="1632584" h="419735">
                <a:moveTo>
                  <a:pt x="683450" y="149123"/>
                </a:moveTo>
                <a:lnTo>
                  <a:pt x="681228" y="138239"/>
                </a:lnTo>
                <a:lnTo>
                  <a:pt x="675157" y="129349"/>
                </a:lnTo>
                <a:lnTo>
                  <a:pt x="666153" y="123355"/>
                </a:lnTo>
                <a:lnTo>
                  <a:pt x="655104" y="121158"/>
                </a:lnTo>
                <a:lnTo>
                  <a:pt x="644080" y="123355"/>
                </a:lnTo>
                <a:lnTo>
                  <a:pt x="635063" y="129349"/>
                </a:lnTo>
                <a:lnTo>
                  <a:pt x="628980" y="138239"/>
                </a:lnTo>
                <a:lnTo>
                  <a:pt x="626757" y="149123"/>
                </a:lnTo>
                <a:lnTo>
                  <a:pt x="628980" y="160007"/>
                </a:lnTo>
                <a:lnTo>
                  <a:pt x="635063" y="168897"/>
                </a:lnTo>
                <a:lnTo>
                  <a:pt x="644080" y="174891"/>
                </a:lnTo>
                <a:lnTo>
                  <a:pt x="655104" y="177088"/>
                </a:lnTo>
                <a:lnTo>
                  <a:pt x="666153" y="174891"/>
                </a:lnTo>
                <a:lnTo>
                  <a:pt x="675157" y="168897"/>
                </a:lnTo>
                <a:lnTo>
                  <a:pt x="681228" y="160007"/>
                </a:lnTo>
                <a:lnTo>
                  <a:pt x="683450" y="149123"/>
                </a:lnTo>
                <a:close/>
              </a:path>
              <a:path w="1632584" h="419735">
                <a:moveTo>
                  <a:pt x="683450" y="27965"/>
                </a:moveTo>
                <a:lnTo>
                  <a:pt x="681228" y="17081"/>
                </a:lnTo>
                <a:lnTo>
                  <a:pt x="675157" y="8191"/>
                </a:lnTo>
                <a:lnTo>
                  <a:pt x="666153" y="2197"/>
                </a:lnTo>
                <a:lnTo>
                  <a:pt x="655104" y="0"/>
                </a:lnTo>
                <a:lnTo>
                  <a:pt x="644080" y="2197"/>
                </a:lnTo>
                <a:lnTo>
                  <a:pt x="635063" y="8191"/>
                </a:lnTo>
                <a:lnTo>
                  <a:pt x="628980" y="17081"/>
                </a:lnTo>
                <a:lnTo>
                  <a:pt x="626757" y="27965"/>
                </a:lnTo>
                <a:lnTo>
                  <a:pt x="628980" y="38849"/>
                </a:lnTo>
                <a:lnTo>
                  <a:pt x="635063" y="47739"/>
                </a:lnTo>
                <a:lnTo>
                  <a:pt x="644080" y="53733"/>
                </a:lnTo>
                <a:lnTo>
                  <a:pt x="655104" y="55930"/>
                </a:lnTo>
                <a:lnTo>
                  <a:pt x="666153" y="53733"/>
                </a:lnTo>
                <a:lnTo>
                  <a:pt x="675157" y="47739"/>
                </a:lnTo>
                <a:lnTo>
                  <a:pt x="681228" y="38849"/>
                </a:lnTo>
                <a:lnTo>
                  <a:pt x="683450" y="27965"/>
                </a:lnTo>
                <a:close/>
              </a:path>
              <a:path w="1632584" h="419735">
                <a:moveTo>
                  <a:pt x="844435" y="391375"/>
                </a:moveTo>
                <a:lnTo>
                  <a:pt x="842200" y="380492"/>
                </a:lnTo>
                <a:lnTo>
                  <a:pt x="836117" y="371602"/>
                </a:lnTo>
                <a:lnTo>
                  <a:pt x="827100" y="365607"/>
                </a:lnTo>
                <a:lnTo>
                  <a:pt x="816076" y="363410"/>
                </a:lnTo>
                <a:lnTo>
                  <a:pt x="815949" y="363410"/>
                </a:lnTo>
                <a:lnTo>
                  <a:pt x="804926" y="365607"/>
                </a:lnTo>
                <a:lnTo>
                  <a:pt x="795921" y="371602"/>
                </a:lnTo>
                <a:lnTo>
                  <a:pt x="789838" y="380492"/>
                </a:lnTo>
                <a:lnTo>
                  <a:pt x="787603" y="391375"/>
                </a:lnTo>
                <a:lnTo>
                  <a:pt x="789838" y="402259"/>
                </a:lnTo>
                <a:lnTo>
                  <a:pt x="795921" y="411149"/>
                </a:lnTo>
                <a:lnTo>
                  <a:pt x="804926" y="417144"/>
                </a:lnTo>
                <a:lnTo>
                  <a:pt x="815949" y="419341"/>
                </a:lnTo>
                <a:lnTo>
                  <a:pt x="816076" y="419341"/>
                </a:lnTo>
                <a:lnTo>
                  <a:pt x="827100" y="417144"/>
                </a:lnTo>
                <a:lnTo>
                  <a:pt x="836117" y="411149"/>
                </a:lnTo>
                <a:lnTo>
                  <a:pt x="842200" y="402259"/>
                </a:lnTo>
                <a:lnTo>
                  <a:pt x="844435" y="391375"/>
                </a:lnTo>
                <a:close/>
              </a:path>
              <a:path w="1632584" h="419735">
                <a:moveTo>
                  <a:pt x="844435" y="270205"/>
                </a:moveTo>
                <a:lnTo>
                  <a:pt x="842200" y="259321"/>
                </a:lnTo>
                <a:lnTo>
                  <a:pt x="836117" y="250431"/>
                </a:lnTo>
                <a:lnTo>
                  <a:pt x="827100" y="244436"/>
                </a:lnTo>
                <a:lnTo>
                  <a:pt x="816076" y="242239"/>
                </a:lnTo>
                <a:lnTo>
                  <a:pt x="815949" y="242239"/>
                </a:lnTo>
                <a:lnTo>
                  <a:pt x="804926" y="244436"/>
                </a:lnTo>
                <a:lnTo>
                  <a:pt x="795921" y="250431"/>
                </a:lnTo>
                <a:lnTo>
                  <a:pt x="789838" y="259321"/>
                </a:lnTo>
                <a:lnTo>
                  <a:pt x="787603" y="270205"/>
                </a:lnTo>
                <a:lnTo>
                  <a:pt x="789838" y="281101"/>
                </a:lnTo>
                <a:lnTo>
                  <a:pt x="795921" y="289991"/>
                </a:lnTo>
                <a:lnTo>
                  <a:pt x="804926" y="295986"/>
                </a:lnTo>
                <a:lnTo>
                  <a:pt x="815949" y="298183"/>
                </a:lnTo>
                <a:lnTo>
                  <a:pt x="816076" y="298183"/>
                </a:lnTo>
                <a:lnTo>
                  <a:pt x="827100" y="295986"/>
                </a:lnTo>
                <a:lnTo>
                  <a:pt x="836117" y="289991"/>
                </a:lnTo>
                <a:lnTo>
                  <a:pt x="842200" y="281101"/>
                </a:lnTo>
                <a:lnTo>
                  <a:pt x="844435" y="270205"/>
                </a:lnTo>
                <a:close/>
              </a:path>
              <a:path w="1632584" h="419735">
                <a:moveTo>
                  <a:pt x="844435" y="149123"/>
                </a:moveTo>
                <a:lnTo>
                  <a:pt x="842200" y="138239"/>
                </a:lnTo>
                <a:lnTo>
                  <a:pt x="836117" y="129349"/>
                </a:lnTo>
                <a:lnTo>
                  <a:pt x="827100" y="123355"/>
                </a:lnTo>
                <a:lnTo>
                  <a:pt x="816076" y="121158"/>
                </a:lnTo>
                <a:lnTo>
                  <a:pt x="815949" y="121158"/>
                </a:lnTo>
                <a:lnTo>
                  <a:pt x="804926" y="123355"/>
                </a:lnTo>
                <a:lnTo>
                  <a:pt x="795921" y="129349"/>
                </a:lnTo>
                <a:lnTo>
                  <a:pt x="789838" y="138239"/>
                </a:lnTo>
                <a:lnTo>
                  <a:pt x="787603" y="149123"/>
                </a:lnTo>
                <a:lnTo>
                  <a:pt x="789838" y="160007"/>
                </a:lnTo>
                <a:lnTo>
                  <a:pt x="795921" y="168897"/>
                </a:lnTo>
                <a:lnTo>
                  <a:pt x="804926" y="174891"/>
                </a:lnTo>
                <a:lnTo>
                  <a:pt x="815949" y="177088"/>
                </a:lnTo>
                <a:lnTo>
                  <a:pt x="816076" y="177088"/>
                </a:lnTo>
                <a:lnTo>
                  <a:pt x="827100" y="174891"/>
                </a:lnTo>
                <a:lnTo>
                  <a:pt x="836117" y="168897"/>
                </a:lnTo>
                <a:lnTo>
                  <a:pt x="842200" y="160007"/>
                </a:lnTo>
                <a:lnTo>
                  <a:pt x="844435" y="149123"/>
                </a:lnTo>
                <a:close/>
              </a:path>
              <a:path w="1632584" h="419735">
                <a:moveTo>
                  <a:pt x="844435" y="27965"/>
                </a:moveTo>
                <a:lnTo>
                  <a:pt x="842200" y="17081"/>
                </a:lnTo>
                <a:lnTo>
                  <a:pt x="836117" y="8191"/>
                </a:lnTo>
                <a:lnTo>
                  <a:pt x="827100" y="2197"/>
                </a:lnTo>
                <a:lnTo>
                  <a:pt x="816076" y="0"/>
                </a:lnTo>
                <a:lnTo>
                  <a:pt x="815949" y="0"/>
                </a:lnTo>
                <a:lnTo>
                  <a:pt x="804926" y="2197"/>
                </a:lnTo>
                <a:lnTo>
                  <a:pt x="795921" y="8191"/>
                </a:lnTo>
                <a:lnTo>
                  <a:pt x="789838" y="17081"/>
                </a:lnTo>
                <a:lnTo>
                  <a:pt x="787603" y="27965"/>
                </a:lnTo>
                <a:lnTo>
                  <a:pt x="789838" y="38849"/>
                </a:lnTo>
                <a:lnTo>
                  <a:pt x="795921" y="47739"/>
                </a:lnTo>
                <a:lnTo>
                  <a:pt x="804926" y="53733"/>
                </a:lnTo>
                <a:lnTo>
                  <a:pt x="815949" y="55930"/>
                </a:lnTo>
                <a:lnTo>
                  <a:pt x="816076" y="55930"/>
                </a:lnTo>
                <a:lnTo>
                  <a:pt x="827100" y="53733"/>
                </a:lnTo>
                <a:lnTo>
                  <a:pt x="836117" y="47739"/>
                </a:lnTo>
                <a:lnTo>
                  <a:pt x="842200" y="38849"/>
                </a:lnTo>
                <a:lnTo>
                  <a:pt x="844435" y="27965"/>
                </a:lnTo>
                <a:close/>
              </a:path>
              <a:path w="1632584" h="419735">
                <a:moveTo>
                  <a:pt x="1005281" y="391375"/>
                </a:moveTo>
                <a:lnTo>
                  <a:pt x="1003046" y="380492"/>
                </a:lnTo>
                <a:lnTo>
                  <a:pt x="996975" y="371602"/>
                </a:lnTo>
                <a:lnTo>
                  <a:pt x="987958" y="365607"/>
                </a:lnTo>
                <a:lnTo>
                  <a:pt x="976934" y="363410"/>
                </a:lnTo>
                <a:lnTo>
                  <a:pt x="965885" y="365607"/>
                </a:lnTo>
                <a:lnTo>
                  <a:pt x="956881" y="371602"/>
                </a:lnTo>
                <a:lnTo>
                  <a:pt x="950810" y="380492"/>
                </a:lnTo>
                <a:lnTo>
                  <a:pt x="948588" y="391375"/>
                </a:lnTo>
                <a:lnTo>
                  <a:pt x="950810" y="402259"/>
                </a:lnTo>
                <a:lnTo>
                  <a:pt x="956881" y="411149"/>
                </a:lnTo>
                <a:lnTo>
                  <a:pt x="965885" y="417144"/>
                </a:lnTo>
                <a:lnTo>
                  <a:pt x="976934" y="419341"/>
                </a:lnTo>
                <a:lnTo>
                  <a:pt x="987958" y="417144"/>
                </a:lnTo>
                <a:lnTo>
                  <a:pt x="996975" y="411149"/>
                </a:lnTo>
                <a:lnTo>
                  <a:pt x="1003046" y="402259"/>
                </a:lnTo>
                <a:lnTo>
                  <a:pt x="1005281" y="391375"/>
                </a:lnTo>
                <a:close/>
              </a:path>
              <a:path w="1632584" h="419735">
                <a:moveTo>
                  <a:pt x="1005281" y="270205"/>
                </a:moveTo>
                <a:lnTo>
                  <a:pt x="1003046" y="259321"/>
                </a:lnTo>
                <a:lnTo>
                  <a:pt x="996975" y="250431"/>
                </a:lnTo>
                <a:lnTo>
                  <a:pt x="987958" y="244436"/>
                </a:lnTo>
                <a:lnTo>
                  <a:pt x="976934" y="242239"/>
                </a:lnTo>
                <a:lnTo>
                  <a:pt x="965885" y="244436"/>
                </a:lnTo>
                <a:lnTo>
                  <a:pt x="956881" y="250431"/>
                </a:lnTo>
                <a:lnTo>
                  <a:pt x="950810" y="259321"/>
                </a:lnTo>
                <a:lnTo>
                  <a:pt x="948588" y="270205"/>
                </a:lnTo>
                <a:lnTo>
                  <a:pt x="950810" y="281101"/>
                </a:lnTo>
                <a:lnTo>
                  <a:pt x="956881" y="289991"/>
                </a:lnTo>
                <a:lnTo>
                  <a:pt x="965885" y="295986"/>
                </a:lnTo>
                <a:lnTo>
                  <a:pt x="976934" y="298183"/>
                </a:lnTo>
                <a:lnTo>
                  <a:pt x="987958" y="295986"/>
                </a:lnTo>
                <a:lnTo>
                  <a:pt x="996975" y="289991"/>
                </a:lnTo>
                <a:lnTo>
                  <a:pt x="1003046" y="281101"/>
                </a:lnTo>
                <a:lnTo>
                  <a:pt x="1005281" y="270205"/>
                </a:lnTo>
                <a:close/>
              </a:path>
              <a:path w="1632584" h="419735">
                <a:moveTo>
                  <a:pt x="1005281" y="149123"/>
                </a:moveTo>
                <a:lnTo>
                  <a:pt x="1003046" y="138239"/>
                </a:lnTo>
                <a:lnTo>
                  <a:pt x="996975" y="129349"/>
                </a:lnTo>
                <a:lnTo>
                  <a:pt x="987958" y="123355"/>
                </a:lnTo>
                <a:lnTo>
                  <a:pt x="976934" y="121158"/>
                </a:lnTo>
                <a:lnTo>
                  <a:pt x="965885" y="123355"/>
                </a:lnTo>
                <a:lnTo>
                  <a:pt x="956868" y="129349"/>
                </a:lnTo>
                <a:lnTo>
                  <a:pt x="950810" y="138239"/>
                </a:lnTo>
                <a:lnTo>
                  <a:pt x="948588" y="149123"/>
                </a:lnTo>
                <a:lnTo>
                  <a:pt x="950810" y="160007"/>
                </a:lnTo>
                <a:lnTo>
                  <a:pt x="956881" y="168897"/>
                </a:lnTo>
                <a:lnTo>
                  <a:pt x="965885" y="174891"/>
                </a:lnTo>
                <a:lnTo>
                  <a:pt x="976934" y="177088"/>
                </a:lnTo>
                <a:lnTo>
                  <a:pt x="987958" y="174891"/>
                </a:lnTo>
                <a:lnTo>
                  <a:pt x="996975" y="168897"/>
                </a:lnTo>
                <a:lnTo>
                  <a:pt x="1003046" y="160007"/>
                </a:lnTo>
                <a:lnTo>
                  <a:pt x="1005281" y="149123"/>
                </a:lnTo>
                <a:close/>
              </a:path>
              <a:path w="1632584" h="419735">
                <a:moveTo>
                  <a:pt x="1005281" y="27965"/>
                </a:moveTo>
                <a:lnTo>
                  <a:pt x="1003046" y="17081"/>
                </a:lnTo>
                <a:lnTo>
                  <a:pt x="996975" y="8191"/>
                </a:lnTo>
                <a:lnTo>
                  <a:pt x="987958" y="2197"/>
                </a:lnTo>
                <a:lnTo>
                  <a:pt x="976934" y="0"/>
                </a:lnTo>
                <a:lnTo>
                  <a:pt x="965885" y="2197"/>
                </a:lnTo>
                <a:lnTo>
                  <a:pt x="956868" y="8191"/>
                </a:lnTo>
                <a:lnTo>
                  <a:pt x="950810" y="17081"/>
                </a:lnTo>
                <a:lnTo>
                  <a:pt x="948588" y="27965"/>
                </a:lnTo>
                <a:lnTo>
                  <a:pt x="950810" y="38849"/>
                </a:lnTo>
                <a:lnTo>
                  <a:pt x="956868" y="47739"/>
                </a:lnTo>
                <a:lnTo>
                  <a:pt x="965885" y="53733"/>
                </a:lnTo>
                <a:lnTo>
                  <a:pt x="976934" y="55930"/>
                </a:lnTo>
                <a:lnTo>
                  <a:pt x="987958" y="53733"/>
                </a:lnTo>
                <a:lnTo>
                  <a:pt x="996975" y="47739"/>
                </a:lnTo>
                <a:lnTo>
                  <a:pt x="1003046" y="38849"/>
                </a:lnTo>
                <a:lnTo>
                  <a:pt x="1005281" y="27965"/>
                </a:lnTo>
                <a:close/>
              </a:path>
              <a:path w="1632584" h="419735">
                <a:moveTo>
                  <a:pt x="1166266" y="391375"/>
                </a:moveTo>
                <a:lnTo>
                  <a:pt x="1164031" y="380492"/>
                </a:lnTo>
                <a:lnTo>
                  <a:pt x="1157947" y="371602"/>
                </a:lnTo>
                <a:lnTo>
                  <a:pt x="1148930" y="365607"/>
                </a:lnTo>
                <a:lnTo>
                  <a:pt x="1137920" y="363410"/>
                </a:lnTo>
                <a:lnTo>
                  <a:pt x="1126858" y="365607"/>
                </a:lnTo>
                <a:lnTo>
                  <a:pt x="1117828" y="371602"/>
                </a:lnTo>
                <a:lnTo>
                  <a:pt x="1111732" y="380492"/>
                </a:lnTo>
                <a:lnTo>
                  <a:pt x="1109497" y="391375"/>
                </a:lnTo>
                <a:lnTo>
                  <a:pt x="1111732" y="402259"/>
                </a:lnTo>
                <a:lnTo>
                  <a:pt x="1117828" y="411149"/>
                </a:lnTo>
                <a:lnTo>
                  <a:pt x="1126858" y="417144"/>
                </a:lnTo>
                <a:lnTo>
                  <a:pt x="1137920" y="419341"/>
                </a:lnTo>
                <a:lnTo>
                  <a:pt x="1148930" y="417144"/>
                </a:lnTo>
                <a:lnTo>
                  <a:pt x="1157947" y="411149"/>
                </a:lnTo>
                <a:lnTo>
                  <a:pt x="1164031" y="402259"/>
                </a:lnTo>
                <a:lnTo>
                  <a:pt x="1166266" y="391375"/>
                </a:lnTo>
                <a:close/>
              </a:path>
              <a:path w="1632584" h="419735">
                <a:moveTo>
                  <a:pt x="1166266" y="270205"/>
                </a:moveTo>
                <a:lnTo>
                  <a:pt x="1164031" y="259321"/>
                </a:lnTo>
                <a:lnTo>
                  <a:pt x="1157947" y="250431"/>
                </a:lnTo>
                <a:lnTo>
                  <a:pt x="1148930" y="244436"/>
                </a:lnTo>
                <a:lnTo>
                  <a:pt x="1137907" y="242239"/>
                </a:lnTo>
                <a:lnTo>
                  <a:pt x="1126858" y="244436"/>
                </a:lnTo>
                <a:lnTo>
                  <a:pt x="1117828" y="250431"/>
                </a:lnTo>
                <a:lnTo>
                  <a:pt x="1111732" y="259321"/>
                </a:lnTo>
                <a:lnTo>
                  <a:pt x="1109497" y="270205"/>
                </a:lnTo>
                <a:lnTo>
                  <a:pt x="1111732" y="281101"/>
                </a:lnTo>
                <a:lnTo>
                  <a:pt x="1117828" y="289991"/>
                </a:lnTo>
                <a:lnTo>
                  <a:pt x="1126858" y="295986"/>
                </a:lnTo>
                <a:lnTo>
                  <a:pt x="1137920" y="298183"/>
                </a:lnTo>
                <a:lnTo>
                  <a:pt x="1148930" y="295986"/>
                </a:lnTo>
                <a:lnTo>
                  <a:pt x="1157947" y="289991"/>
                </a:lnTo>
                <a:lnTo>
                  <a:pt x="1164031" y="281101"/>
                </a:lnTo>
                <a:lnTo>
                  <a:pt x="1166266" y="270205"/>
                </a:lnTo>
                <a:close/>
              </a:path>
              <a:path w="1632584" h="419735">
                <a:moveTo>
                  <a:pt x="1166266" y="149123"/>
                </a:moveTo>
                <a:lnTo>
                  <a:pt x="1164031" y="138239"/>
                </a:lnTo>
                <a:lnTo>
                  <a:pt x="1157947" y="129349"/>
                </a:lnTo>
                <a:lnTo>
                  <a:pt x="1148930" y="123355"/>
                </a:lnTo>
                <a:lnTo>
                  <a:pt x="1137907" y="121158"/>
                </a:lnTo>
                <a:lnTo>
                  <a:pt x="1126858" y="123355"/>
                </a:lnTo>
                <a:lnTo>
                  <a:pt x="1117828" y="129349"/>
                </a:lnTo>
                <a:lnTo>
                  <a:pt x="1111732" y="138239"/>
                </a:lnTo>
                <a:lnTo>
                  <a:pt x="1109497" y="149123"/>
                </a:lnTo>
                <a:lnTo>
                  <a:pt x="1111732" y="160007"/>
                </a:lnTo>
                <a:lnTo>
                  <a:pt x="1117828" y="168897"/>
                </a:lnTo>
                <a:lnTo>
                  <a:pt x="1126858" y="174891"/>
                </a:lnTo>
                <a:lnTo>
                  <a:pt x="1137907" y="177088"/>
                </a:lnTo>
                <a:lnTo>
                  <a:pt x="1148930" y="174891"/>
                </a:lnTo>
                <a:lnTo>
                  <a:pt x="1157947" y="168897"/>
                </a:lnTo>
                <a:lnTo>
                  <a:pt x="1164031" y="160007"/>
                </a:lnTo>
                <a:lnTo>
                  <a:pt x="1166266" y="149123"/>
                </a:lnTo>
                <a:close/>
              </a:path>
              <a:path w="1632584" h="419735">
                <a:moveTo>
                  <a:pt x="1166266" y="27965"/>
                </a:moveTo>
                <a:lnTo>
                  <a:pt x="1164031" y="17081"/>
                </a:lnTo>
                <a:lnTo>
                  <a:pt x="1157947" y="8191"/>
                </a:lnTo>
                <a:lnTo>
                  <a:pt x="1148930" y="2197"/>
                </a:lnTo>
                <a:lnTo>
                  <a:pt x="1137907" y="0"/>
                </a:lnTo>
                <a:lnTo>
                  <a:pt x="1126858" y="2197"/>
                </a:lnTo>
                <a:lnTo>
                  <a:pt x="1117828" y="8191"/>
                </a:lnTo>
                <a:lnTo>
                  <a:pt x="1111732" y="17081"/>
                </a:lnTo>
                <a:lnTo>
                  <a:pt x="1109497" y="27965"/>
                </a:lnTo>
                <a:lnTo>
                  <a:pt x="1111732" y="38849"/>
                </a:lnTo>
                <a:lnTo>
                  <a:pt x="1117828" y="47739"/>
                </a:lnTo>
                <a:lnTo>
                  <a:pt x="1126858" y="53733"/>
                </a:lnTo>
                <a:lnTo>
                  <a:pt x="1137907" y="55930"/>
                </a:lnTo>
                <a:lnTo>
                  <a:pt x="1148930" y="53733"/>
                </a:lnTo>
                <a:lnTo>
                  <a:pt x="1157947" y="47739"/>
                </a:lnTo>
                <a:lnTo>
                  <a:pt x="1164031" y="38849"/>
                </a:lnTo>
                <a:lnTo>
                  <a:pt x="1166266" y="27965"/>
                </a:lnTo>
                <a:close/>
              </a:path>
              <a:path w="1632584" h="419735">
                <a:moveTo>
                  <a:pt x="1310157" y="391375"/>
                </a:moveTo>
                <a:lnTo>
                  <a:pt x="1307922" y="380492"/>
                </a:lnTo>
                <a:lnTo>
                  <a:pt x="1301838" y="371602"/>
                </a:lnTo>
                <a:lnTo>
                  <a:pt x="1292834" y="365607"/>
                </a:lnTo>
                <a:lnTo>
                  <a:pt x="1281811" y="363410"/>
                </a:lnTo>
                <a:lnTo>
                  <a:pt x="1270762" y="365607"/>
                </a:lnTo>
                <a:lnTo>
                  <a:pt x="1261745" y="371602"/>
                </a:lnTo>
                <a:lnTo>
                  <a:pt x="1255687" y="380492"/>
                </a:lnTo>
                <a:lnTo>
                  <a:pt x="1253464" y="391375"/>
                </a:lnTo>
                <a:lnTo>
                  <a:pt x="1255687" y="402259"/>
                </a:lnTo>
                <a:lnTo>
                  <a:pt x="1261745" y="411149"/>
                </a:lnTo>
                <a:lnTo>
                  <a:pt x="1270762" y="417144"/>
                </a:lnTo>
                <a:lnTo>
                  <a:pt x="1281811" y="419341"/>
                </a:lnTo>
                <a:lnTo>
                  <a:pt x="1292834" y="417144"/>
                </a:lnTo>
                <a:lnTo>
                  <a:pt x="1301838" y="411149"/>
                </a:lnTo>
                <a:lnTo>
                  <a:pt x="1307922" y="402259"/>
                </a:lnTo>
                <a:lnTo>
                  <a:pt x="1310157" y="391375"/>
                </a:lnTo>
                <a:close/>
              </a:path>
              <a:path w="1632584" h="419735">
                <a:moveTo>
                  <a:pt x="1310157" y="270205"/>
                </a:moveTo>
                <a:lnTo>
                  <a:pt x="1307922" y="259321"/>
                </a:lnTo>
                <a:lnTo>
                  <a:pt x="1301838" y="250431"/>
                </a:lnTo>
                <a:lnTo>
                  <a:pt x="1292834" y="244436"/>
                </a:lnTo>
                <a:lnTo>
                  <a:pt x="1281811" y="242239"/>
                </a:lnTo>
                <a:lnTo>
                  <a:pt x="1270762" y="244436"/>
                </a:lnTo>
                <a:lnTo>
                  <a:pt x="1261745" y="250431"/>
                </a:lnTo>
                <a:lnTo>
                  <a:pt x="1255687" y="259321"/>
                </a:lnTo>
                <a:lnTo>
                  <a:pt x="1253464" y="270205"/>
                </a:lnTo>
                <a:lnTo>
                  <a:pt x="1255687" y="281101"/>
                </a:lnTo>
                <a:lnTo>
                  <a:pt x="1261745" y="289991"/>
                </a:lnTo>
                <a:lnTo>
                  <a:pt x="1270762" y="295986"/>
                </a:lnTo>
                <a:lnTo>
                  <a:pt x="1281811" y="298183"/>
                </a:lnTo>
                <a:lnTo>
                  <a:pt x="1292834" y="295986"/>
                </a:lnTo>
                <a:lnTo>
                  <a:pt x="1301838" y="289991"/>
                </a:lnTo>
                <a:lnTo>
                  <a:pt x="1307922" y="281101"/>
                </a:lnTo>
                <a:lnTo>
                  <a:pt x="1310157" y="270205"/>
                </a:lnTo>
                <a:close/>
              </a:path>
              <a:path w="1632584" h="419735">
                <a:moveTo>
                  <a:pt x="1310157" y="149123"/>
                </a:moveTo>
                <a:lnTo>
                  <a:pt x="1307922" y="138239"/>
                </a:lnTo>
                <a:lnTo>
                  <a:pt x="1301838" y="129349"/>
                </a:lnTo>
                <a:lnTo>
                  <a:pt x="1292834" y="123355"/>
                </a:lnTo>
                <a:lnTo>
                  <a:pt x="1281811" y="121158"/>
                </a:lnTo>
                <a:lnTo>
                  <a:pt x="1270762" y="123355"/>
                </a:lnTo>
                <a:lnTo>
                  <a:pt x="1261745" y="129349"/>
                </a:lnTo>
                <a:lnTo>
                  <a:pt x="1255687" y="138239"/>
                </a:lnTo>
                <a:lnTo>
                  <a:pt x="1253464" y="149123"/>
                </a:lnTo>
                <a:lnTo>
                  <a:pt x="1255687" y="160007"/>
                </a:lnTo>
                <a:lnTo>
                  <a:pt x="1261745" y="168897"/>
                </a:lnTo>
                <a:lnTo>
                  <a:pt x="1270762" y="174891"/>
                </a:lnTo>
                <a:lnTo>
                  <a:pt x="1281811" y="177088"/>
                </a:lnTo>
                <a:lnTo>
                  <a:pt x="1292834" y="174891"/>
                </a:lnTo>
                <a:lnTo>
                  <a:pt x="1301838" y="168897"/>
                </a:lnTo>
                <a:lnTo>
                  <a:pt x="1307922" y="160007"/>
                </a:lnTo>
                <a:lnTo>
                  <a:pt x="1310157" y="149123"/>
                </a:lnTo>
                <a:close/>
              </a:path>
              <a:path w="1632584" h="419735">
                <a:moveTo>
                  <a:pt x="1310157" y="27965"/>
                </a:moveTo>
                <a:lnTo>
                  <a:pt x="1307922" y="17081"/>
                </a:lnTo>
                <a:lnTo>
                  <a:pt x="1301838" y="8191"/>
                </a:lnTo>
                <a:lnTo>
                  <a:pt x="1292834" y="2197"/>
                </a:lnTo>
                <a:lnTo>
                  <a:pt x="1281811" y="0"/>
                </a:lnTo>
                <a:lnTo>
                  <a:pt x="1270762" y="2197"/>
                </a:lnTo>
                <a:lnTo>
                  <a:pt x="1261745" y="8191"/>
                </a:lnTo>
                <a:lnTo>
                  <a:pt x="1255687" y="17081"/>
                </a:lnTo>
                <a:lnTo>
                  <a:pt x="1253464" y="27965"/>
                </a:lnTo>
                <a:lnTo>
                  <a:pt x="1255687" y="38849"/>
                </a:lnTo>
                <a:lnTo>
                  <a:pt x="1261745" y="47739"/>
                </a:lnTo>
                <a:lnTo>
                  <a:pt x="1270762" y="53733"/>
                </a:lnTo>
                <a:lnTo>
                  <a:pt x="1281811" y="55930"/>
                </a:lnTo>
                <a:lnTo>
                  <a:pt x="1292834" y="53733"/>
                </a:lnTo>
                <a:lnTo>
                  <a:pt x="1301838" y="47739"/>
                </a:lnTo>
                <a:lnTo>
                  <a:pt x="1307922" y="38849"/>
                </a:lnTo>
                <a:lnTo>
                  <a:pt x="1310157" y="27965"/>
                </a:lnTo>
                <a:close/>
              </a:path>
              <a:path w="1632584" h="419735">
                <a:moveTo>
                  <a:pt x="1471066" y="391375"/>
                </a:moveTo>
                <a:lnTo>
                  <a:pt x="1468843" y="380492"/>
                </a:lnTo>
                <a:lnTo>
                  <a:pt x="1462786" y="371602"/>
                </a:lnTo>
                <a:lnTo>
                  <a:pt x="1453769" y="365607"/>
                </a:lnTo>
                <a:lnTo>
                  <a:pt x="1442720" y="363410"/>
                </a:lnTo>
                <a:lnTo>
                  <a:pt x="1431696" y="365607"/>
                </a:lnTo>
                <a:lnTo>
                  <a:pt x="1422692" y="371602"/>
                </a:lnTo>
                <a:lnTo>
                  <a:pt x="1416608" y="380492"/>
                </a:lnTo>
                <a:lnTo>
                  <a:pt x="1414373" y="391375"/>
                </a:lnTo>
                <a:lnTo>
                  <a:pt x="1416608" y="402259"/>
                </a:lnTo>
                <a:lnTo>
                  <a:pt x="1422692" y="411149"/>
                </a:lnTo>
                <a:lnTo>
                  <a:pt x="1431696" y="417144"/>
                </a:lnTo>
                <a:lnTo>
                  <a:pt x="1442720" y="419341"/>
                </a:lnTo>
                <a:lnTo>
                  <a:pt x="1453769" y="417144"/>
                </a:lnTo>
                <a:lnTo>
                  <a:pt x="1462786" y="411149"/>
                </a:lnTo>
                <a:lnTo>
                  <a:pt x="1468843" y="402259"/>
                </a:lnTo>
                <a:lnTo>
                  <a:pt x="1471066" y="391375"/>
                </a:lnTo>
                <a:close/>
              </a:path>
              <a:path w="1632584" h="419735">
                <a:moveTo>
                  <a:pt x="1471066" y="270205"/>
                </a:moveTo>
                <a:lnTo>
                  <a:pt x="1468843" y="259321"/>
                </a:lnTo>
                <a:lnTo>
                  <a:pt x="1462786" y="250431"/>
                </a:lnTo>
                <a:lnTo>
                  <a:pt x="1453769" y="244436"/>
                </a:lnTo>
                <a:lnTo>
                  <a:pt x="1442720" y="242239"/>
                </a:lnTo>
                <a:lnTo>
                  <a:pt x="1431696" y="244436"/>
                </a:lnTo>
                <a:lnTo>
                  <a:pt x="1422692" y="250431"/>
                </a:lnTo>
                <a:lnTo>
                  <a:pt x="1416608" y="259321"/>
                </a:lnTo>
                <a:lnTo>
                  <a:pt x="1414373" y="270205"/>
                </a:lnTo>
                <a:lnTo>
                  <a:pt x="1416608" y="281101"/>
                </a:lnTo>
                <a:lnTo>
                  <a:pt x="1422692" y="289991"/>
                </a:lnTo>
                <a:lnTo>
                  <a:pt x="1431696" y="295986"/>
                </a:lnTo>
                <a:lnTo>
                  <a:pt x="1442720" y="298183"/>
                </a:lnTo>
                <a:lnTo>
                  <a:pt x="1453769" y="295986"/>
                </a:lnTo>
                <a:lnTo>
                  <a:pt x="1462786" y="289991"/>
                </a:lnTo>
                <a:lnTo>
                  <a:pt x="1468843" y="281101"/>
                </a:lnTo>
                <a:lnTo>
                  <a:pt x="1471066" y="270205"/>
                </a:lnTo>
                <a:close/>
              </a:path>
              <a:path w="1632584" h="419735">
                <a:moveTo>
                  <a:pt x="1471066" y="149123"/>
                </a:moveTo>
                <a:lnTo>
                  <a:pt x="1468843" y="138239"/>
                </a:lnTo>
                <a:lnTo>
                  <a:pt x="1462786" y="129349"/>
                </a:lnTo>
                <a:lnTo>
                  <a:pt x="1453769" y="123355"/>
                </a:lnTo>
                <a:lnTo>
                  <a:pt x="1442720" y="121158"/>
                </a:lnTo>
                <a:lnTo>
                  <a:pt x="1431696" y="123355"/>
                </a:lnTo>
                <a:lnTo>
                  <a:pt x="1422692" y="129349"/>
                </a:lnTo>
                <a:lnTo>
                  <a:pt x="1416608" y="138239"/>
                </a:lnTo>
                <a:lnTo>
                  <a:pt x="1414373" y="149123"/>
                </a:lnTo>
                <a:lnTo>
                  <a:pt x="1416608" y="160007"/>
                </a:lnTo>
                <a:lnTo>
                  <a:pt x="1422692" y="168897"/>
                </a:lnTo>
                <a:lnTo>
                  <a:pt x="1431696" y="174891"/>
                </a:lnTo>
                <a:lnTo>
                  <a:pt x="1442720" y="177088"/>
                </a:lnTo>
                <a:lnTo>
                  <a:pt x="1453769" y="174891"/>
                </a:lnTo>
                <a:lnTo>
                  <a:pt x="1462786" y="168897"/>
                </a:lnTo>
                <a:lnTo>
                  <a:pt x="1468843" y="160007"/>
                </a:lnTo>
                <a:lnTo>
                  <a:pt x="1471066" y="149123"/>
                </a:lnTo>
                <a:close/>
              </a:path>
              <a:path w="1632584" h="419735">
                <a:moveTo>
                  <a:pt x="1471066" y="27965"/>
                </a:moveTo>
                <a:lnTo>
                  <a:pt x="1468843" y="17081"/>
                </a:lnTo>
                <a:lnTo>
                  <a:pt x="1462786" y="8191"/>
                </a:lnTo>
                <a:lnTo>
                  <a:pt x="1453769" y="2197"/>
                </a:lnTo>
                <a:lnTo>
                  <a:pt x="1442720" y="0"/>
                </a:lnTo>
                <a:lnTo>
                  <a:pt x="1431696" y="2197"/>
                </a:lnTo>
                <a:lnTo>
                  <a:pt x="1422692" y="8191"/>
                </a:lnTo>
                <a:lnTo>
                  <a:pt x="1416608" y="17081"/>
                </a:lnTo>
                <a:lnTo>
                  <a:pt x="1414373" y="27965"/>
                </a:lnTo>
                <a:lnTo>
                  <a:pt x="1416608" y="38849"/>
                </a:lnTo>
                <a:lnTo>
                  <a:pt x="1422692" y="47739"/>
                </a:lnTo>
                <a:lnTo>
                  <a:pt x="1431696" y="53733"/>
                </a:lnTo>
                <a:lnTo>
                  <a:pt x="1442720" y="55930"/>
                </a:lnTo>
                <a:lnTo>
                  <a:pt x="1453769" y="53733"/>
                </a:lnTo>
                <a:lnTo>
                  <a:pt x="1462786" y="47739"/>
                </a:lnTo>
                <a:lnTo>
                  <a:pt x="1468843" y="38849"/>
                </a:lnTo>
                <a:lnTo>
                  <a:pt x="1471066" y="27965"/>
                </a:lnTo>
                <a:close/>
              </a:path>
              <a:path w="1632584" h="419735">
                <a:moveTo>
                  <a:pt x="1632051" y="391375"/>
                </a:moveTo>
                <a:lnTo>
                  <a:pt x="1629816" y="380492"/>
                </a:lnTo>
                <a:lnTo>
                  <a:pt x="1623733" y="371602"/>
                </a:lnTo>
                <a:lnTo>
                  <a:pt x="1614728" y="365607"/>
                </a:lnTo>
                <a:lnTo>
                  <a:pt x="1603705" y="363410"/>
                </a:lnTo>
                <a:lnTo>
                  <a:pt x="1592656" y="365607"/>
                </a:lnTo>
                <a:lnTo>
                  <a:pt x="1583639" y="371602"/>
                </a:lnTo>
                <a:lnTo>
                  <a:pt x="1577581" y="380492"/>
                </a:lnTo>
                <a:lnTo>
                  <a:pt x="1575358" y="391375"/>
                </a:lnTo>
                <a:lnTo>
                  <a:pt x="1577581" y="402259"/>
                </a:lnTo>
                <a:lnTo>
                  <a:pt x="1583639" y="411149"/>
                </a:lnTo>
                <a:lnTo>
                  <a:pt x="1592656" y="417144"/>
                </a:lnTo>
                <a:lnTo>
                  <a:pt x="1603705" y="419341"/>
                </a:lnTo>
                <a:lnTo>
                  <a:pt x="1614728" y="417144"/>
                </a:lnTo>
                <a:lnTo>
                  <a:pt x="1623733" y="411149"/>
                </a:lnTo>
                <a:lnTo>
                  <a:pt x="1629816" y="402259"/>
                </a:lnTo>
                <a:lnTo>
                  <a:pt x="1632051" y="391375"/>
                </a:lnTo>
                <a:close/>
              </a:path>
              <a:path w="1632584" h="419735">
                <a:moveTo>
                  <a:pt x="1632051" y="270205"/>
                </a:moveTo>
                <a:lnTo>
                  <a:pt x="1629816" y="259321"/>
                </a:lnTo>
                <a:lnTo>
                  <a:pt x="1623733" y="250431"/>
                </a:lnTo>
                <a:lnTo>
                  <a:pt x="1614728" y="244436"/>
                </a:lnTo>
                <a:lnTo>
                  <a:pt x="1603705" y="242239"/>
                </a:lnTo>
                <a:lnTo>
                  <a:pt x="1592656" y="244436"/>
                </a:lnTo>
                <a:lnTo>
                  <a:pt x="1583639" y="250431"/>
                </a:lnTo>
                <a:lnTo>
                  <a:pt x="1577581" y="259321"/>
                </a:lnTo>
                <a:lnTo>
                  <a:pt x="1575358" y="270205"/>
                </a:lnTo>
                <a:lnTo>
                  <a:pt x="1577581" y="281101"/>
                </a:lnTo>
                <a:lnTo>
                  <a:pt x="1583639" y="289991"/>
                </a:lnTo>
                <a:lnTo>
                  <a:pt x="1592656" y="295986"/>
                </a:lnTo>
                <a:lnTo>
                  <a:pt x="1603705" y="298183"/>
                </a:lnTo>
                <a:lnTo>
                  <a:pt x="1614728" y="295986"/>
                </a:lnTo>
                <a:lnTo>
                  <a:pt x="1623733" y="289991"/>
                </a:lnTo>
                <a:lnTo>
                  <a:pt x="1629816" y="281101"/>
                </a:lnTo>
                <a:lnTo>
                  <a:pt x="1632051" y="270205"/>
                </a:lnTo>
                <a:close/>
              </a:path>
              <a:path w="1632584" h="419735">
                <a:moveTo>
                  <a:pt x="1632051" y="149123"/>
                </a:moveTo>
                <a:lnTo>
                  <a:pt x="1629816" y="138239"/>
                </a:lnTo>
                <a:lnTo>
                  <a:pt x="1623733" y="129349"/>
                </a:lnTo>
                <a:lnTo>
                  <a:pt x="1614728" y="123355"/>
                </a:lnTo>
                <a:lnTo>
                  <a:pt x="1603705" y="121158"/>
                </a:lnTo>
                <a:lnTo>
                  <a:pt x="1592656" y="123355"/>
                </a:lnTo>
                <a:lnTo>
                  <a:pt x="1583639" y="129349"/>
                </a:lnTo>
                <a:lnTo>
                  <a:pt x="1577581" y="138239"/>
                </a:lnTo>
                <a:lnTo>
                  <a:pt x="1575358" y="149123"/>
                </a:lnTo>
                <a:lnTo>
                  <a:pt x="1577581" y="160007"/>
                </a:lnTo>
                <a:lnTo>
                  <a:pt x="1583639" y="168897"/>
                </a:lnTo>
                <a:lnTo>
                  <a:pt x="1592656" y="174891"/>
                </a:lnTo>
                <a:lnTo>
                  <a:pt x="1603705" y="177088"/>
                </a:lnTo>
                <a:lnTo>
                  <a:pt x="1614728" y="174891"/>
                </a:lnTo>
                <a:lnTo>
                  <a:pt x="1623733" y="168897"/>
                </a:lnTo>
                <a:lnTo>
                  <a:pt x="1629816" y="160007"/>
                </a:lnTo>
                <a:lnTo>
                  <a:pt x="1632051" y="149123"/>
                </a:lnTo>
                <a:close/>
              </a:path>
              <a:path w="1632584" h="419735">
                <a:moveTo>
                  <a:pt x="1632051" y="27965"/>
                </a:moveTo>
                <a:lnTo>
                  <a:pt x="1629816" y="17081"/>
                </a:lnTo>
                <a:lnTo>
                  <a:pt x="1623733" y="8191"/>
                </a:lnTo>
                <a:lnTo>
                  <a:pt x="1614728" y="2197"/>
                </a:lnTo>
                <a:lnTo>
                  <a:pt x="1603705" y="0"/>
                </a:lnTo>
                <a:lnTo>
                  <a:pt x="1592656" y="2197"/>
                </a:lnTo>
                <a:lnTo>
                  <a:pt x="1583639" y="8191"/>
                </a:lnTo>
                <a:lnTo>
                  <a:pt x="1577581" y="17081"/>
                </a:lnTo>
                <a:lnTo>
                  <a:pt x="1575358" y="27965"/>
                </a:lnTo>
                <a:lnTo>
                  <a:pt x="1577581" y="38849"/>
                </a:lnTo>
                <a:lnTo>
                  <a:pt x="1583639" y="47739"/>
                </a:lnTo>
                <a:lnTo>
                  <a:pt x="1592656" y="53733"/>
                </a:lnTo>
                <a:lnTo>
                  <a:pt x="1603705" y="55930"/>
                </a:lnTo>
                <a:lnTo>
                  <a:pt x="1614728" y="53733"/>
                </a:lnTo>
                <a:lnTo>
                  <a:pt x="1623733" y="47739"/>
                </a:lnTo>
                <a:lnTo>
                  <a:pt x="1629816" y="38849"/>
                </a:lnTo>
                <a:lnTo>
                  <a:pt x="1632051" y="27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5087" y="4792764"/>
            <a:ext cx="4008120" cy="530225"/>
          </a:xfrm>
          <a:custGeom>
            <a:avLst/>
            <a:gdLst/>
            <a:ahLst/>
            <a:cxnLst/>
            <a:rect l="l" t="t" r="r" b="b"/>
            <a:pathLst>
              <a:path w="4008120" h="530225">
                <a:moveTo>
                  <a:pt x="51739" y="0"/>
                </a:moveTo>
                <a:lnTo>
                  <a:pt x="0" y="0"/>
                </a:lnTo>
                <a:lnTo>
                  <a:pt x="0" y="529691"/>
                </a:lnTo>
                <a:lnTo>
                  <a:pt x="51739" y="529691"/>
                </a:lnTo>
                <a:lnTo>
                  <a:pt x="51739" y="0"/>
                </a:lnTo>
                <a:close/>
              </a:path>
              <a:path w="4008120" h="530225">
                <a:moveTo>
                  <a:pt x="271526" y="0"/>
                </a:moveTo>
                <a:lnTo>
                  <a:pt x="219786" y="0"/>
                </a:lnTo>
                <a:lnTo>
                  <a:pt x="219786" y="529691"/>
                </a:lnTo>
                <a:lnTo>
                  <a:pt x="271526" y="529691"/>
                </a:lnTo>
                <a:lnTo>
                  <a:pt x="271526" y="0"/>
                </a:lnTo>
                <a:close/>
              </a:path>
              <a:path w="4008120" h="530225">
                <a:moveTo>
                  <a:pt x="491299" y="0"/>
                </a:moveTo>
                <a:lnTo>
                  <a:pt x="439559" y="0"/>
                </a:lnTo>
                <a:lnTo>
                  <a:pt x="439559" y="529691"/>
                </a:lnTo>
                <a:lnTo>
                  <a:pt x="491299" y="529691"/>
                </a:lnTo>
                <a:lnTo>
                  <a:pt x="491299" y="0"/>
                </a:lnTo>
                <a:close/>
              </a:path>
              <a:path w="4008120" h="530225">
                <a:moveTo>
                  <a:pt x="710984" y="0"/>
                </a:moveTo>
                <a:lnTo>
                  <a:pt x="659244" y="0"/>
                </a:lnTo>
                <a:lnTo>
                  <a:pt x="659244" y="529691"/>
                </a:lnTo>
                <a:lnTo>
                  <a:pt x="710984" y="529691"/>
                </a:lnTo>
                <a:lnTo>
                  <a:pt x="710984" y="0"/>
                </a:lnTo>
                <a:close/>
              </a:path>
              <a:path w="4008120" h="530225">
                <a:moveTo>
                  <a:pt x="930783" y="0"/>
                </a:moveTo>
                <a:lnTo>
                  <a:pt x="879005" y="0"/>
                </a:lnTo>
                <a:lnTo>
                  <a:pt x="879005" y="529691"/>
                </a:lnTo>
                <a:lnTo>
                  <a:pt x="930783" y="529691"/>
                </a:lnTo>
                <a:lnTo>
                  <a:pt x="930783" y="0"/>
                </a:lnTo>
                <a:close/>
              </a:path>
              <a:path w="4008120" h="530225">
                <a:moveTo>
                  <a:pt x="1150556" y="0"/>
                </a:moveTo>
                <a:lnTo>
                  <a:pt x="1098778" y="0"/>
                </a:lnTo>
                <a:lnTo>
                  <a:pt x="1098778" y="529691"/>
                </a:lnTo>
                <a:lnTo>
                  <a:pt x="1150556" y="529691"/>
                </a:lnTo>
                <a:lnTo>
                  <a:pt x="1150556" y="0"/>
                </a:lnTo>
                <a:close/>
              </a:path>
              <a:path w="4008120" h="530225">
                <a:moveTo>
                  <a:pt x="1370330" y="0"/>
                </a:moveTo>
                <a:lnTo>
                  <a:pt x="1318552" y="0"/>
                </a:lnTo>
                <a:lnTo>
                  <a:pt x="1318552" y="529691"/>
                </a:lnTo>
                <a:lnTo>
                  <a:pt x="1370330" y="529691"/>
                </a:lnTo>
                <a:lnTo>
                  <a:pt x="1370330" y="0"/>
                </a:lnTo>
                <a:close/>
              </a:path>
              <a:path w="4008120" h="530225">
                <a:moveTo>
                  <a:pt x="1590103" y="0"/>
                </a:moveTo>
                <a:lnTo>
                  <a:pt x="1538414" y="0"/>
                </a:lnTo>
                <a:lnTo>
                  <a:pt x="1538414" y="529691"/>
                </a:lnTo>
                <a:lnTo>
                  <a:pt x="1590103" y="529691"/>
                </a:lnTo>
                <a:lnTo>
                  <a:pt x="1590103" y="0"/>
                </a:lnTo>
                <a:close/>
              </a:path>
              <a:path w="4008120" h="530225">
                <a:moveTo>
                  <a:pt x="1809775" y="0"/>
                </a:moveTo>
                <a:lnTo>
                  <a:pt x="1758099" y="0"/>
                </a:lnTo>
                <a:lnTo>
                  <a:pt x="1758099" y="529691"/>
                </a:lnTo>
                <a:lnTo>
                  <a:pt x="1809775" y="529691"/>
                </a:lnTo>
                <a:lnTo>
                  <a:pt x="1809775" y="0"/>
                </a:lnTo>
                <a:close/>
              </a:path>
              <a:path w="4008120" h="530225">
                <a:moveTo>
                  <a:pt x="2029548" y="0"/>
                </a:moveTo>
                <a:lnTo>
                  <a:pt x="1977872" y="0"/>
                </a:lnTo>
                <a:lnTo>
                  <a:pt x="1977872" y="529691"/>
                </a:lnTo>
                <a:lnTo>
                  <a:pt x="2029548" y="529691"/>
                </a:lnTo>
                <a:lnTo>
                  <a:pt x="2029548" y="0"/>
                </a:lnTo>
                <a:close/>
              </a:path>
              <a:path w="4008120" h="530225">
                <a:moveTo>
                  <a:pt x="2249411" y="0"/>
                </a:moveTo>
                <a:lnTo>
                  <a:pt x="2197646" y="0"/>
                </a:lnTo>
                <a:lnTo>
                  <a:pt x="2197646" y="529691"/>
                </a:lnTo>
                <a:lnTo>
                  <a:pt x="2249411" y="529691"/>
                </a:lnTo>
                <a:lnTo>
                  <a:pt x="2249411" y="0"/>
                </a:lnTo>
                <a:close/>
              </a:path>
              <a:path w="4008120" h="530225">
                <a:moveTo>
                  <a:pt x="2469184" y="0"/>
                </a:moveTo>
                <a:lnTo>
                  <a:pt x="2417419" y="0"/>
                </a:lnTo>
                <a:lnTo>
                  <a:pt x="2417419" y="529691"/>
                </a:lnTo>
                <a:lnTo>
                  <a:pt x="2469184" y="529691"/>
                </a:lnTo>
                <a:lnTo>
                  <a:pt x="2469184" y="0"/>
                </a:lnTo>
                <a:close/>
              </a:path>
              <a:path w="4008120" h="530225">
                <a:moveTo>
                  <a:pt x="2688958" y="0"/>
                </a:moveTo>
                <a:lnTo>
                  <a:pt x="2637193" y="0"/>
                </a:lnTo>
                <a:lnTo>
                  <a:pt x="2637193" y="529691"/>
                </a:lnTo>
                <a:lnTo>
                  <a:pt x="2688958" y="529691"/>
                </a:lnTo>
                <a:lnTo>
                  <a:pt x="2688958" y="0"/>
                </a:lnTo>
                <a:close/>
              </a:path>
              <a:path w="4008120" h="530225">
                <a:moveTo>
                  <a:pt x="2908731" y="0"/>
                </a:moveTo>
                <a:lnTo>
                  <a:pt x="2856966" y="0"/>
                </a:lnTo>
                <a:lnTo>
                  <a:pt x="2856966" y="529691"/>
                </a:lnTo>
                <a:lnTo>
                  <a:pt x="2908731" y="529691"/>
                </a:lnTo>
                <a:lnTo>
                  <a:pt x="2908731" y="0"/>
                </a:lnTo>
                <a:close/>
              </a:path>
              <a:path w="4008120" h="530225">
                <a:moveTo>
                  <a:pt x="3128416" y="0"/>
                </a:moveTo>
                <a:lnTo>
                  <a:pt x="3076651" y="0"/>
                </a:lnTo>
                <a:lnTo>
                  <a:pt x="3076651" y="529691"/>
                </a:lnTo>
                <a:lnTo>
                  <a:pt x="3128416" y="529691"/>
                </a:lnTo>
                <a:lnTo>
                  <a:pt x="3128416" y="0"/>
                </a:lnTo>
                <a:close/>
              </a:path>
              <a:path w="4008120" h="530225">
                <a:moveTo>
                  <a:pt x="3348190" y="0"/>
                </a:moveTo>
                <a:lnTo>
                  <a:pt x="3296424" y="0"/>
                </a:lnTo>
                <a:lnTo>
                  <a:pt x="3296424" y="529691"/>
                </a:lnTo>
                <a:lnTo>
                  <a:pt x="3348190" y="529691"/>
                </a:lnTo>
                <a:lnTo>
                  <a:pt x="3348190" y="0"/>
                </a:lnTo>
                <a:close/>
              </a:path>
              <a:path w="4008120" h="530225">
                <a:moveTo>
                  <a:pt x="3567963" y="0"/>
                </a:moveTo>
                <a:lnTo>
                  <a:pt x="3516198" y="0"/>
                </a:lnTo>
                <a:lnTo>
                  <a:pt x="3516198" y="529691"/>
                </a:lnTo>
                <a:lnTo>
                  <a:pt x="3567963" y="529691"/>
                </a:lnTo>
                <a:lnTo>
                  <a:pt x="3567963" y="0"/>
                </a:lnTo>
                <a:close/>
              </a:path>
              <a:path w="4008120" h="530225">
                <a:moveTo>
                  <a:pt x="3787737" y="0"/>
                </a:moveTo>
                <a:lnTo>
                  <a:pt x="3736060" y="0"/>
                </a:lnTo>
                <a:lnTo>
                  <a:pt x="3736060" y="529691"/>
                </a:lnTo>
                <a:lnTo>
                  <a:pt x="3787737" y="529691"/>
                </a:lnTo>
                <a:lnTo>
                  <a:pt x="3787737" y="0"/>
                </a:lnTo>
                <a:close/>
              </a:path>
              <a:path w="4008120" h="530225">
                <a:moveTo>
                  <a:pt x="4007510" y="0"/>
                </a:moveTo>
                <a:lnTo>
                  <a:pt x="3955834" y="0"/>
                </a:lnTo>
                <a:lnTo>
                  <a:pt x="3955834" y="529691"/>
                </a:lnTo>
                <a:lnTo>
                  <a:pt x="4007510" y="529691"/>
                </a:lnTo>
                <a:lnTo>
                  <a:pt x="4007510" y="0"/>
                </a:lnTo>
                <a:close/>
              </a:path>
            </a:pathLst>
          </a:custGeom>
          <a:solidFill>
            <a:srgbClr val="2E5496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056" y="886113"/>
            <a:ext cx="74897" cy="743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20" y="886113"/>
            <a:ext cx="74905" cy="7430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792" y="886113"/>
            <a:ext cx="74897" cy="7430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31" y="886113"/>
            <a:ext cx="74901" cy="7430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63" y="886113"/>
            <a:ext cx="74905" cy="7430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7056" y="675335"/>
            <a:ext cx="74897" cy="7430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920" y="675334"/>
            <a:ext cx="74905" cy="7430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792" y="675334"/>
            <a:ext cx="74897" cy="7430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431" y="675334"/>
            <a:ext cx="74901" cy="7430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563" y="675334"/>
            <a:ext cx="74905" cy="7430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7056" y="464463"/>
            <a:ext cx="74897" cy="7430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920" y="464463"/>
            <a:ext cx="74905" cy="7430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792" y="464462"/>
            <a:ext cx="74897" cy="7430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431" y="464462"/>
            <a:ext cx="74901" cy="7430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563" y="464462"/>
            <a:ext cx="74905" cy="74301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1523447" y="313829"/>
            <a:ext cx="655320" cy="4218305"/>
          </a:xfrm>
          <a:custGeom>
            <a:avLst/>
            <a:gdLst/>
            <a:ahLst/>
            <a:cxnLst/>
            <a:rect l="l" t="t" r="r" b="b"/>
            <a:pathLst>
              <a:path w="655320" h="4218305">
                <a:moveTo>
                  <a:pt x="654862" y="3932542"/>
                </a:moveTo>
                <a:lnTo>
                  <a:pt x="0" y="3932542"/>
                </a:lnTo>
                <a:lnTo>
                  <a:pt x="0" y="3987000"/>
                </a:lnTo>
                <a:lnTo>
                  <a:pt x="654862" y="3987000"/>
                </a:lnTo>
                <a:lnTo>
                  <a:pt x="654862" y="3932542"/>
                </a:lnTo>
                <a:close/>
              </a:path>
              <a:path w="655320" h="4218305">
                <a:moveTo>
                  <a:pt x="654862" y="3469881"/>
                </a:moveTo>
                <a:lnTo>
                  <a:pt x="0" y="3469881"/>
                </a:lnTo>
                <a:lnTo>
                  <a:pt x="0" y="3524326"/>
                </a:lnTo>
                <a:lnTo>
                  <a:pt x="654862" y="3524326"/>
                </a:lnTo>
                <a:lnTo>
                  <a:pt x="654862" y="3469881"/>
                </a:lnTo>
                <a:close/>
              </a:path>
              <a:path w="655320" h="4218305">
                <a:moveTo>
                  <a:pt x="654862" y="2313292"/>
                </a:moveTo>
                <a:lnTo>
                  <a:pt x="0" y="2313292"/>
                </a:lnTo>
                <a:lnTo>
                  <a:pt x="0" y="2367737"/>
                </a:lnTo>
                <a:lnTo>
                  <a:pt x="654862" y="2367737"/>
                </a:lnTo>
                <a:lnTo>
                  <a:pt x="654862" y="2313292"/>
                </a:lnTo>
                <a:close/>
              </a:path>
              <a:path w="655320" h="4218305">
                <a:moveTo>
                  <a:pt x="654862" y="1156652"/>
                </a:moveTo>
                <a:lnTo>
                  <a:pt x="0" y="1156652"/>
                </a:lnTo>
                <a:lnTo>
                  <a:pt x="0" y="1211097"/>
                </a:lnTo>
                <a:lnTo>
                  <a:pt x="654862" y="1211097"/>
                </a:lnTo>
                <a:lnTo>
                  <a:pt x="654862" y="1156652"/>
                </a:lnTo>
                <a:close/>
              </a:path>
              <a:path w="655320" h="4218305">
                <a:moveTo>
                  <a:pt x="654862" y="694004"/>
                </a:moveTo>
                <a:lnTo>
                  <a:pt x="0" y="694004"/>
                </a:lnTo>
                <a:lnTo>
                  <a:pt x="0" y="748461"/>
                </a:lnTo>
                <a:lnTo>
                  <a:pt x="654862" y="748461"/>
                </a:lnTo>
                <a:lnTo>
                  <a:pt x="654862" y="694004"/>
                </a:lnTo>
                <a:close/>
              </a:path>
              <a:path w="655320" h="4218305">
                <a:moveTo>
                  <a:pt x="654951" y="4163834"/>
                </a:moveTo>
                <a:lnTo>
                  <a:pt x="88" y="4163834"/>
                </a:lnTo>
                <a:lnTo>
                  <a:pt x="88" y="4218279"/>
                </a:lnTo>
                <a:lnTo>
                  <a:pt x="654951" y="4218279"/>
                </a:lnTo>
                <a:lnTo>
                  <a:pt x="654951" y="4163834"/>
                </a:lnTo>
                <a:close/>
              </a:path>
              <a:path w="655320" h="4218305">
                <a:moveTo>
                  <a:pt x="654951" y="3701275"/>
                </a:moveTo>
                <a:lnTo>
                  <a:pt x="88" y="3701275"/>
                </a:lnTo>
                <a:lnTo>
                  <a:pt x="88" y="3755720"/>
                </a:lnTo>
                <a:lnTo>
                  <a:pt x="654951" y="3755720"/>
                </a:lnTo>
                <a:lnTo>
                  <a:pt x="654951" y="3701275"/>
                </a:lnTo>
                <a:close/>
              </a:path>
              <a:path w="655320" h="4218305">
                <a:moveTo>
                  <a:pt x="654951" y="3238563"/>
                </a:moveTo>
                <a:lnTo>
                  <a:pt x="88" y="3238563"/>
                </a:lnTo>
                <a:lnTo>
                  <a:pt x="88" y="3293021"/>
                </a:lnTo>
                <a:lnTo>
                  <a:pt x="654951" y="3293021"/>
                </a:lnTo>
                <a:lnTo>
                  <a:pt x="654951" y="3238563"/>
                </a:lnTo>
                <a:close/>
              </a:path>
              <a:path w="655320" h="4218305">
                <a:moveTo>
                  <a:pt x="654951" y="3007207"/>
                </a:moveTo>
                <a:lnTo>
                  <a:pt x="88" y="3007207"/>
                </a:lnTo>
                <a:lnTo>
                  <a:pt x="88" y="3061652"/>
                </a:lnTo>
                <a:lnTo>
                  <a:pt x="654951" y="3061652"/>
                </a:lnTo>
                <a:lnTo>
                  <a:pt x="654951" y="3007207"/>
                </a:lnTo>
                <a:close/>
              </a:path>
              <a:path w="655320" h="4218305">
                <a:moveTo>
                  <a:pt x="654951" y="2775928"/>
                </a:moveTo>
                <a:lnTo>
                  <a:pt x="88" y="2775928"/>
                </a:lnTo>
                <a:lnTo>
                  <a:pt x="88" y="2830372"/>
                </a:lnTo>
                <a:lnTo>
                  <a:pt x="654951" y="2830372"/>
                </a:lnTo>
                <a:lnTo>
                  <a:pt x="654951" y="2775928"/>
                </a:lnTo>
                <a:close/>
              </a:path>
              <a:path w="655320" h="4218305">
                <a:moveTo>
                  <a:pt x="654951" y="2544572"/>
                </a:moveTo>
                <a:lnTo>
                  <a:pt x="88" y="2544572"/>
                </a:lnTo>
                <a:lnTo>
                  <a:pt x="88" y="2599017"/>
                </a:lnTo>
                <a:lnTo>
                  <a:pt x="654951" y="2599017"/>
                </a:lnTo>
                <a:lnTo>
                  <a:pt x="654951" y="2544572"/>
                </a:lnTo>
                <a:close/>
              </a:path>
              <a:path w="655320" h="4218305">
                <a:moveTo>
                  <a:pt x="654951" y="2082012"/>
                </a:moveTo>
                <a:lnTo>
                  <a:pt x="88" y="2082012"/>
                </a:lnTo>
                <a:lnTo>
                  <a:pt x="88" y="2136457"/>
                </a:lnTo>
                <a:lnTo>
                  <a:pt x="654951" y="2136457"/>
                </a:lnTo>
                <a:lnTo>
                  <a:pt x="654951" y="2082012"/>
                </a:lnTo>
                <a:close/>
              </a:path>
              <a:path w="655320" h="4218305">
                <a:moveTo>
                  <a:pt x="654951" y="1850567"/>
                </a:moveTo>
                <a:lnTo>
                  <a:pt x="88" y="1850567"/>
                </a:lnTo>
                <a:lnTo>
                  <a:pt x="88" y="1905012"/>
                </a:lnTo>
                <a:lnTo>
                  <a:pt x="654951" y="1905012"/>
                </a:lnTo>
                <a:lnTo>
                  <a:pt x="654951" y="1850567"/>
                </a:lnTo>
                <a:close/>
              </a:path>
              <a:path w="655320" h="4218305">
                <a:moveTo>
                  <a:pt x="654951" y="1619288"/>
                </a:moveTo>
                <a:lnTo>
                  <a:pt x="88" y="1619288"/>
                </a:lnTo>
                <a:lnTo>
                  <a:pt x="88" y="1673733"/>
                </a:lnTo>
                <a:lnTo>
                  <a:pt x="654951" y="1673733"/>
                </a:lnTo>
                <a:lnTo>
                  <a:pt x="654951" y="1619288"/>
                </a:lnTo>
                <a:close/>
              </a:path>
              <a:path w="655320" h="4218305">
                <a:moveTo>
                  <a:pt x="654951" y="1387919"/>
                </a:moveTo>
                <a:lnTo>
                  <a:pt x="88" y="1387919"/>
                </a:lnTo>
                <a:lnTo>
                  <a:pt x="88" y="1442377"/>
                </a:lnTo>
                <a:lnTo>
                  <a:pt x="654951" y="1442377"/>
                </a:lnTo>
                <a:lnTo>
                  <a:pt x="654951" y="1387919"/>
                </a:lnTo>
                <a:close/>
              </a:path>
              <a:path w="655320" h="4218305">
                <a:moveTo>
                  <a:pt x="654951" y="925372"/>
                </a:moveTo>
                <a:lnTo>
                  <a:pt x="88" y="925372"/>
                </a:lnTo>
                <a:lnTo>
                  <a:pt x="88" y="979817"/>
                </a:lnTo>
                <a:lnTo>
                  <a:pt x="654951" y="979817"/>
                </a:lnTo>
                <a:lnTo>
                  <a:pt x="654951" y="925372"/>
                </a:lnTo>
                <a:close/>
              </a:path>
              <a:path w="655320" h="4218305">
                <a:moveTo>
                  <a:pt x="654951" y="462724"/>
                </a:moveTo>
                <a:lnTo>
                  <a:pt x="88" y="462724"/>
                </a:lnTo>
                <a:lnTo>
                  <a:pt x="88" y="517182"/>
                </a:lnTo>
                <a:lnTo>
                  <a:pt x="654951" y="517182"/>
                </a:lnTo>
                <a:lnTo>
                  <a:pt x="654951" y="462724"/>
                </a:lnTo>
                <a:close/>
              </a:path>
              <a:path w="655320" h="4218305">
                <a:moveTo>
                  <a:pt x="654951" y="231279"/>
                </a:moveTo>
                <a:lnTo>
                  <a:pt x="88" y="231279"/>
                </a:lnTo>
                <a:lnTo>
                  <a:pt x="88" y="285724"/>
                </a:lnTo>
                <a:lnTo>
                  <a:pt x="654951" y="285724"/>
                </a:lnTo>
                <a:lnTo>
                  <a:pt x="654951" y="231279"/>
                </a:lnTo>
                <a:close/>
              </a:path>
              <a:path w="655320" h="4218305">
                <a:moveTo>
                  <a:pt x="654951" y="0"/>
                </a:moveTo>
                <a:lnTo>
                  <a:pt x="88" y="0"/>
                </a:lnTo>
                <a:lnTo>
                  <a:pt x="88" y="54457"/>
                </a:lnTo>
                <a:lnTo>
                  <a:pt x="654951" y="54457"/>
                </a:lnTo>
                <a:lnTo>
                  <a:pt x="654951" y="0"/>
                </a:lnTo>
                <a:close/>
              </a:path>
            </a:pathLst>
          </a:custGeom>
          <a:solidFill>
            <a:srgbClr val="2E5496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1130" y="2768549"/>
            <a:ext cx="6333490" cy="1284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763" y="1343025"/>
            <a:ext cx="8501380" cy="451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jp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jp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06292" y="5566384"/>
              <a:ext cx="1632585" cy="419734"/>
            </a:xfrm>
            <a:custGeom>
              <a:avLst/>
              <a:gdLst/>
              <a:ahLst/>
              <a:cxnLst/>
              <a:rect l="l" t="t" r="r" b="b"/>
              <a:pathLst>
                <a:path w="1632584" h="419735">
                  <a:moveTo>
                    <a:pt x="56718" y="391375"/>
                  </a:moveTo>
                  <a:lnTo>
                    <a:pt x="54483" y="380492"/>
                  </a:lnTo>
                  <a:lnTo>
                    <a:pt x="48412" y="371602"/>
                  </a:lnTo>
                  <a:lnTo>
                    <a:pt x="39395" y="365607"/>
                  </a:lnTo>
                  <a:lnTo>
                    <a:pt x="28359" y="363410"/>
                  </a:lnTo>
                  <a:lnTo>
                    <a:pt x="17310" y="365607"/>
                  </a:lnTo>
                  <a:lnTo>
                    <a:pt x="8305" y="371602"/>
                  </a:lnTo>
                  <a:lnTo>
                    <a:pt x="2222" y="380492"/>
                  </a:lnTo>
                  <a:lnTo>
                    <a:pt x="0" y="391375"/>
                  </a:lnTo>
                  <a:lnTo>
                    <a:pt x="2222" y="402259"/>
                  </a:lnTo>
                  <a:lnTo>
                    <a:pt x="8305" y="411149"/>
                  </a:lnTo>
                  <a:lnTo>
                    <a:pt x="17310" y="417144"/>
                  </a:lnTo>
                  <a:lnTo>
                    <a:pt x="28359" y="419341"/>
                  </a:lnTo>
                  <a:lnTo>
                    <a:pt x="39395" y="417144"/>
                  </a:lnTo>
                  <a:lnTo>
                    <a:pt x="48412" y="411149"/>
                  </a:lnTo>
                  <a:lnTo>
                    <a:pt x="54483" y="402259"/>
                  </a:lnTo>
                  <a:lnTo>
                    <a:pt x="56718" y="391375"/>
                  </a:lnTo>
                  <a:close/>
                </a:path>
                <a:path w="1632584" h="419735">
                  <a:moveTo>
                    <a:pt x="56718" y="270205"/>
                  </a:moveTo>
                  <a:lnTo>
                    <a:pt x="54483" y="259321"/>
                  </a:lnTo>
                  <a:lnTo>
                    <a:pt x="48412" y="250431"/>
                  </a:lnTo>
                  <a:lnTo>
                    <a:pt x="39395" y="244436"/>
                  </a:lnTo>
                  <a:lnTo>
                    <a:pt x="28359" y="242239"/>
                  </a:lnTo>
                  <a:lnTo>
                    <a:pt x="17310" y="244436"/>
                  </a:lnTo>
                  <a:lnTo>
                    <a:pt x="8305" y="250431"/>
                  </a:lnTo>
                  <a:lnTo>
                    <a:pt x="2222" y="259321"/>
                  </a:lnTo>
                  <a:lnTo>
                    <a:pt x="0" y="270205"/>
                  </a:lnTo>
                  <a:lnTo>
                    <a:pt x="2222" y="281101"/>
                  </a:lnTo>
                  <a:lnTo>
                    <a:pt x="8305" y="289991"/>
                  </a:lnTo>
                  <a:lnTo>
                    <a:pt x="17310" y="295986"/>
                  </a:lnTo>
                  <a:lnTo>
                    <a:pt x="28359" y="298183"/>
                  </a:lnTo>
                  <a:lnTo>
                    <a:pt x="39395" y="295986"/>
                  </a:lnTo>
                  <a:lnTo>
                    <a:pt x="48412" y="289991"/>
                  </a:lnTo>
                  <a:lnTo>
                    <a:pt x="54483" y="281101"/>
                  </a:lnTo>
                  <a:lnTo>
                    <a:pt x="56718" y="270205"/>
                  </a:lnTo>
                  <a:close/>
                </a:path>
                <a:path w="1632584" h="419735">
                  <a:moveTo>
                    <a:pt x="56718" y="149123"/>
                  </a:moveTo>
                  <a:lnTo>
                    <a:pt x="54483" y="138239"/>
                  </a:lnTo>
                  <a:lnTo>
                    <a:pt x="48412" y="129349"/>
                  </a:lnTo>
                  <a:lnTo>
                    <a:pt x="39395" y="123355"/>
                  </a:lnTo>
                  <a:lnTo>
                    <a:pt x="28359" y="121158"/>
                  </a:lnTo>
                  <a:lnTo>
                    <a:pt x="17310" y="123355"/>
                  </a:lnTo>
                  <a:lnTo>
                    <a:pt x="8305" y="129349"/>
                  </a:lnTo>
                  <a:lnTo>
                    <a:pt x="2222" y="138239"/>
                  </a:lnTo>
                  <a:lnTo>
                    <a:pt x="0" y="149123"/>
                  </a:lnTo>
                  <a:lnTo>
                    <a:pt x="2222" y="160007"/>
                  </a:lnTo>
                  <a:lnTo>
                    <a:pt x="8305" y="168897"/>
                  </a:lnTo>
                  <a:lnTo>
                    <a:pt x="17310" y="174891"/>
                  </a:lnTo>
                  <a:lnTo>
                    <a:pt x="28359" y="177088"/>
                  </a:lnTo>
                  <a:lnTo>
                    <a:pt x="39395" y="174891"/>
                  </a:lnTo>
                  <a:lnTo>
                    <a:pt x="48412" y="168897"/>
                  </a:lnTo>
                  <a:lnTo>
                    <a:pt x="54483" y="160007"/>
                  </a:lnTo>
                  <a:lnTo>
                    <a:pt x="56718" y="149123"/>
                  </a:lnTo>
                  <a:close/>
                </a:path>
                <a:path w="1632584" h="419735">
                  <a:moveTo>
                    <a:pt x="56718" y="27965"/>
                  </a:moveTo>
                  <a:lnTo>
                    <a:pt x="54483" y="17081"/>
                  </a:lnTo>
                  <a:lnTo>
                    <a:pt x="48412" y="8191"/>
                  </a:lnTo>
                  <a:lnTo>
                    <a:pt x="39395" y="2197"/>
                  </a:lnTo>
                  <a:lnTo>
                    <a:pt x="28359" y="0"/>
                  </a:lnTo>
                  <a:lnTo>
                    <a:pt x="17310" y="2197"/>
                  </a:lnTo>
                  <a:lnTo>
                    <a:pt x="8305" y="8191"/>
                  </a:lnTo>
                  <a:lnTo>
                    <a:pt x="2222" y="17081"/>
                  </a:lnTo>
                  <a:lnTo>
                    <a:pt x="0" y="27965"/>
                  </a:lnTo>
                  <a:lnTo>
                    <a:pt x="2222" y="38849"/>
                  </a:lnTo>
                  <a:lnTo>
                    <a:pt x="8305" y="47739"/>
                  </a:lnTo>
                  <a:lnTo>
                    <a:pt x="17310" y="53733"/>
                  </a:lnTo>
                  <a:lnTo>
                    <a:pt x="28359" y="55930"/>
                  </a:lnTo>
                  <a:lnTo>
                    <a:pt x="39395" y="53733"/>
                  </a:lnTo>
                  <a:lnTo>
                    <a:pt x="48412" y="47739"/>
                  </a:lnTo>
                  <a:lnTo>
                    <a:pt x="54483" y="38849"/>
                  </a:lnTo>
                  <a:lnTo>
                    <a:pt x="56718" y="27965"/>
                  </a:lnTo>
                  <a:close/>
                </a:path>
                <a:path w="1632584" h="419735">
                  <a:moveTo>
                    <a:pt x="217665" y="391375"/>
                  </a:moveTo>
                  <a:lnTo>
                    <a:pt x="215430" y="380492"/>
                  </a:lnTo>
                  <a:lnTo>
                    <a:pt x="209359" y="371602"/>
                  </a:lnTo>
                  <a:lnTo>
                    <a:pt x="200342" y="365607"/>
                  </a:lnTo>
                  <a:lnTo>
                    <a:pt x="189306" y="363410"/>
                  </a:lnTo>
                  <a:lnTo>
                    <a:pt x="178269" y="365607"/>
                  </a:lnTo>
                  <a:lnTo>
                    <a:pt x="169252" y="371602"/>
                  </a:lnTo>
                  <a:lnTo>
                    <a:pt x="163169" y="380492"/>
                  </a:lnTo>
                  <a:lnTo>
                    <a:pt x="160947" y="391375"/>
                  </a:lnTo>
                  <a:lnTo>
                    <a:pt x="163169" y="402259"/>
                  </a:lnTo>
                  <a:lnTo>
                    <a:pt x="169252" y="411149"/>
                  </a:lnTo>
                  <a:lnTo>
                    <a:pt x="178269" y="417144"/>
                  </a:lnTo>
                  <a:lnTo>
                    <a:pt x="189306" y="419341"/>
                  </a:lnTo>
                  <a:lnTo>
                    <a:pt x="200342" y="417144"/>
                  </a:lnTo>
                  <a:lnTo>
                    <a:pt x="209359" y="411149"/>
                  </a:lnTo>
                  <a:lnTo>
                    <a:pt x="215430" y="402259"/>
                  </a:lnTo>
                  <a:lnTo>
                    <a:pt x="217665" y="391375"/>
                  </a:lnTo>
                  <a:close/>
                </a:path>
                <a:path w="1632584" h="419735">
                  <a:moveTo>
                    <a:pt x="217665" y="270205"/>
                  </a:moveTo>
                  <a:lnTo>
                    <a:pt x="215430" y="259321"/>
                  </a:lnTo>
                  <a:lnTo>
                    <a:pt x="209359" y="250431"/>
                  </a:lnTo>
                  <a:lnTo>
                    <a:pt x="200342" y="244436"/>
                  </a:lnTo>
                  <a:lnTo>
                    <a:pt x="189306" y="242239"/>
                  </a:lnTo>
                  <a:lnTo>
                    <a:pt x="178269" y="244436"/>
                  </a:lnTo>
                  <a:lnTo>
                    <a:pt x="169252" y="250431"/>
                  </a:lnTo>
                  <a:lnTo>
                    <a:pt x="163169" y="259321"/>
                  </a:lnTo>
                  <a:lnTo>
                    <a:pt x="160947" y="270205"/>
                  </a:lnTo>
                  <a:lnTo>
                    <a:pt x="163169" y="281101"/>
                  </a:lnTo>
                  <a:lnTo>
                    <a:pt x="169252" y="289991"/>
                  </a:lnTo>
                  <a:lnTo>
                    <a:pt x="178269" y="295986"/>
                  </a:lnTo>
                  <a:lnTo>
                    <a:pt x="189306" y="298183"/>
                  </a:lnTo>
                  <a:lnTo>
                    <a:pt x="200342" y="295986"/>
                  </a:lnTo>
                  <a:lnTo>
                    <a:pt x="209359" y="289991"/>
                  </a:lnTo>
                  <a:lnTo>
                    <a:pt x="215430" y="281101"/>
                  </a:lnTo>
                  <a:lnTo>
                    <a:pt x="217665" y="270205"/>
                  </a:lnTo>
                  <a:close/>
                </a:path>
                <a:path w="1632584" h="419735">
                  <a:moveTo>
                    <a:pt x="217665" y="149123"/>
                  </a:moveTo>
                  <a:lnTo>
                    <a:pt x="215430" y="138239"/>
                  </a:lnTo>
                  <a:lnTo>
                    <a:pt x="209359" y="129349"/>
                  </a:lnTo>
                  <a:lnTo>
                    <a:pt x="200342" y="123355"/>
                  </a:lnTo>
                  <a:lnTo>
                    <a:pt x="189306" y="121158"/>
                  </a:lnTo>
                  <a:lnTo>
                    <a:pt x="178269" y="123355"/>
                  </a:lnTo>
                  <a:lnTo>
                    <a:pt x="169252" y="129349"/>
                  </a:lnTo>
                  <a:lnTo>
                    <a:pt x="163169" y="138239"/>
                  </a:lnTo>
                  <a:lnTo>
                    <a:pt x="160947" y="149123"/>
                  </a:lnTo>
                  <a:lnTo>
                    <a:pt x="163169" y="160007"/>
                  </a:lnTo>
                  <a:lnTo>
                    <a:pt x="169252" y="168897"/>
                  </a:lnTo>
                  <a:lnTo>
                    <a:pt x="178269" y="174891"/>
                  </a:lnTo>
                  <a:lnTo>
                    <a:pt x="189306" y="177088"/>
                  </a:lnTo>
                  <a:lnTo>
                    <a:pt x="200342" y="174891"/>
                  </a:lnTo>
                  <a:lnTo>
                    <a:pt x="209359" y="168897"/>
                  </a:lnTo>
                  <a:lnTo>
                    <a:pt x="215430" y="160007"/>
                  </a:lnTo>
                  <a:lnTo>
                    <a:pt x="217665" y="149123"/>
                  </a:lnTo>
                  <a:close/>
                </a:path>
                <a:path w="1632584" h="419735">
                  <a:moveTo>
                    <a:pt x="217665" y="27965"/>
                  </a:moveTo>
                  <a:lnTo>
                    <a:pt x="215430" y="17081"/>
                  </a:lnTo>
                  <a:lnTo>
                    <a:pt x="209359" y="8191"/>
                  </a:lnTo>
                  <a:lnTo>
                    <a:pt x="200342" y="2197"/>
                  </a:lnTo>
                  <a:lnTo>
                    <a:pt x="189306" y="0"/>
                  </a:lnTo>
                  <a:lnTo>
                    <a:pt x="178269" y="2197"/>
                  </a:lnTo>
                  <a:lnTo>
                    <a:pt x="169252" y="8191"/>
                  </a:lnTo>
                  <a:lnTo>
                    <a:pt x="163169" y="17081"/>
                  </a:lnTo>
                  <a:lnTo>
                    <a:pt x="160947" y="27965"/>
                  </a:lnTo>
                  <a:lnTo>
                    <a:pt x="163169" y="38849"/>
                  </a:lnTo>
                  <a:lnTo>
                    <a:pt x="169252" y="47739"/>
                  </a:lnTo>
                  <a:lnTo>
                    <a:pt x="178269" y="53733"/>
                  </a:lnTo>
                  <a:lnTo>
                    <a:pt x="189306" y="55930"/>
                  </a:lnTo>
                  <a:lnTo>
                    <a:pt x="200342" y="53733"/>
                  </a:lnTo>
                  <a:lnTo>
                    <a:pt x="209359" y="47739"/>
                  </a:lnTo>
                  <a:lnTo>
                    <a:pt x="215430" y="38849"/>
                  </a:lnTo>
                  <a:lnTo>
                    <a:pt x="217665" y="27965"/>
                  </a:lnTo>
                  <a:close/>
                </a:path>
                <a:path w="1632584" h="419735">
                  <a:moveTo>
                    <a:pt x="378612" y="391375"/>
                  </a:moveTo>
                  <a:lnTo>
                    <a:pt x="376389" y="380492"/>
                  </a:lnTo>
                  <a:lnTo>
                    <a:pt x="370306" y="371602"/>
                  </a:lnTo>
                  <a:lnTo>
                    <a:pt x="361289" y="365607"/>
                  </a:lnTo>
                  <a:lnTo>
                    <a:pt x="350253" y="363410"/>
                  </a:lnTo>
                  <a:lnTo>
                    <a:pt x="339217" y="365607"/>
                  </a:lnTo>
                  <a:lnTo>
                    <a:pt x="330200" y="371602"/>
                  </a:lnTo>
                  <a:lnTo>
                    <a:pt x="324116" y="380492"/>
                  </a:lnTo>
                  <a:lnTo>
                    <a:pt x="321894" y="391375"/>
                  </a:lnTo>
                  <a:lnTo>
                    <a:pt x="324116" y="402259"/>
                  </a:lnTo>
                  <a:lnTo>
                    <a:pt x="330200" y="411149"/>
                  </a:lnTo>
                  <a:lnTo>
                    <a:pt x="339217" y="417144"/>
                  </a:lnTo>
                  <a:lnTo>
                    <a:pt x="350253" y="419341"/>
                  </a:lnTo>
                  <a:lnTo>
                    <a:pt x="361289" y="417144"/>
                  </a:lnTo>
                  <a:lnTo>
                    <a:pt x="370306" y="411149"/>
                  </a:lnTo>
                  <a:lnTo>
                    <a:pt x="376389" y="402259"/>
                  </a:lnTo>
                  <a:lnTo>
                    <a:pt x="378612" y="391375"/>
                  </a:lnTo>
                  <a:close/>
                </a:path>
                <a:path w="1632584" h="419735">
                  <a:moveTo>
                    <a:pt x="378612" y="270205"/>
                  </a:moveTo>
                  <a:lnTo>
                    <a:pt x="376389" y="259321"/>
                  </a:lnTo>
                  <a:lnTo>
                    <a:pt x="370306" y="250431"/>
                  </a:lnTo>
                  <a:lnTo>
                    <a:pt x="361289" y="244436"/>
                  </a:lnTo>
                  <a:lnTo>
                    <a:pt x="350253" y="242239"/>
                  </a:lnTo>
                  <a:lnTo>
                    <a:pt x="339217" y="244436"/>
                  </a:lnTo>
                  <a:lnTo>
                    <a:pt x="330200" y="250431"/>
                  </a:lnTo>
                  <a:lnTo>
                    <a:pt x="324116" y="259321"/>
                  </a:lnTo>
                  <a:lnTo>
                    <a:pt x="321894" y="270205"/>
                  </a:lnTo>
                  <a:lnTo>
                    <a:pt x="324116" y="281101"/>
                  </a:lnTo>
                  <a:lnTo>
                    <a:pt x="330200" y="289991"/>
                  </a:lnTo>
                  <a:lnTo>
                    <a:pt x="339217" y="295986"/>
                  </a:lnTo>
                  <a:lnTo>
                    <a:pt x="350253" y="298183"/>
                  </a:lnTo>
                  <a:lnTo>
                    <a:pt x="361289" y="295986"/>
                  </a:lnTo>
                  <a:lnTo>
                    <a:pt x="370306" y="289991"/>
                  </a:lnTo>
                  <a:lnTo>
                    <a:pt x="376389" y="281101"/>
                  </a:lnTo>
                  <a:lnTo>
                    <a:pt x="378612" y="270205"/>
                  </a:lnTo>
                  <a:close/>
                </a:path>
                <a:path w="1632584" h="419735">
                  <a:moveTo>
                    <a:pt x="378612" y="149123"/>
                  </a:moveTo>
                  <a:lnTo>
                    <a:pt x="376389" y="138239"/>
                  </a:lnTo>
                  <a:lnTo>
                    <a:pt x="370306" y="129349"/>
                  </a:lnTo>
                  <a:lnTo>
                    <a:pt x="361289" y="123355"/>
                  </a:lnTo>
                  <a:lnTo>
                    <a:pt x="350253" y="121158"/>
                  </a:lnTo>
                  <a:lnTo>
                    <a:pt x="339217" y="123355"/>
                  </a:lnTo>
                  <a:lnTo>
                    <a:pt x="330200" y="129349"/>
                  </a:lnTo>
                  <a:lnTo>
                    <a:pt x="324116" y="138239"/>
                  </a:lnTo>
                  <a:lnTo>
                    <a:pt x="321894" y="149123"/>
                  </a:lnTo>
                  <a:lnTo>
                    <a:pt x="324116" y="160007"/>
                  </a:lnTo>
                  <a:lnTo>
                    <a:pt x="330200" y="168897"/>
                  </a:lnTo>
                  <a:lnTo>
                    <a:pt x="339217" y="174891"/>
                  </a:lnTo>
                  <a:lnTo>
                    <a:pt x="350253" y="177088"/>
                  </a:lnTo>
                  <a:lnTo>
                    <a:pt x="361289" y="174891"/>
                  </a:lnTo>
                  <a:lnTo>
                    <a:pt x="370306" y="168897"/>
                  </a:lnTo>
                  <a:lnTo>
                    <a:pt x="376389" y="160007"/>
                  </a:lnTo>
                  <a:lnTo>
                    <a:pt x="378612" y="149123"/>
                  </a:lnTo>
                  <a:close/>
                </a:path>
                <a:path w="1632584" h="419735">
                  <a:moveTo>
                    <a:pt x="378612" y="27965"/>
                  </a:moveTo>
                  <a:lnTo>
                    <a:pt x="376389" y="17081"/>
                  </a:lnTo>
                  <a:lnTo>
                    <a:pt x="370306" y="8191"/>
                  </a:lnTo>
                  <a:lnTo>
                    <a:pt x="361289" y="2197"/>
                  </a:lnTo>
                  <a:lnTo>
                    <a:pt x="350253" y="0"/>
                  </a:lnTo>
                  <a:lnTo>
                    <a:pt x="339217" y="2197"/>
                  </a:lnTo>
                  <a:lnTo>
                    <a:pt x="330200" y="8191"/>
                  </a:lnTo>
                  <a:lnTo>
                    <a:pt x="324116" y="17081"/>
                  </a:lnTo>
                  <a:lnTo>
                    <a:pt x="321894" y="27965"/>
                  </a:lnTo>
                  <a:lnTo>
                    <a:pt x="324116" y="38849"/>
                  </a:lnTo>
                  <a:lnTo>
                    <a:pt x="330200" y="47739"/>
                  </a:lnTo>
                  <a:lnTo>
                    <a:pt x="339217" y="53733"/>
                  </a:lnTo>
                  <a:lnTo>
                    <a:pt x="350253" y="55930"/>
                  </a:lnTo>
                  <a:lnTo>
                    <a:pt x="361289" y="53733"/>
                  </a:lnTo>
                  <a:lnTo>
                    <a:pt x="370306" y="47739"/>
                  </a:lnTo>
                  <a:lnTo>
                    <a:pt x="376389" y="38849"/>
                  </a:lnTo>
                  <a:lnTo>
                    <a:pt x="378612" y="27965"/>
                  </a:lnTo>
                  <a:close/>
                </a:path>
                <a:path w="1632584" h="419735">
                  <a:moveTo>
                    <a:pt x="522516" y="391375"/>
                  </a:moveTo>
                  <a:lnTo>
                    <a:pt x="520293" y="380492"/>
                  </a:lnTo>
                  <a:lnTo>
                    <a:pt x="514210" y="371602"/>
                  </a:lnTo>
                  <a:lnTo>
                    <a:pt x="505193" y="365607"/>
                  </a:lnTo>
                  <a:lnTo>
                    <a:pt x="494157" y="363410"/>
                  </a:lnTo>
                  <a:lnTo>
                    <a:pt x="483120" y="365607"/>
                  </a:lnTo>
                  <a:lnTo>
                    <a:pt x="474103" y="371602"/>
                  </a:lnTo>
                  <a:lnTo>
                    <a:pt x="468033" y="380492"/>
                  </a:lnTo>
                  <a:lnTo>
                    <a:pt x="465797" y="391375"/>
                  </a:lnTo>
                  <a:lnTo>
                    <a:pt x="468033" y="402259"/>
                  </a:lnTo>
                  <a:lnTo>
                    <a:pt x="474103" y="411149"/>
                  </a:lnTo>
                  <a:lnTo>
                    <a:pt x="483120" y="417144"/>
                  </a:lnTo>
                  <a:lnTo>
                    <a:pt x="494157" y="419341"/>
                  </a:lnTo>
                  <a:lnTo>
                    <a:pt x="505193" y="417144"/>
                  </a:lnTo>
                  <a:lnTo>
                    <a:pt x="514210" y="411149"/>
                  </a:lnTo>
                  <a:lnTo>
                    <a:pt x="520293" y="402259"/>
                  </a:lnTo>
                  <a:lnTo>
                    <a:pt x="522516" y="391375"/>
                  </a:lnTo>
                  <a:close/>
                </a:path>
                <a:path w="1632584" h="419735">
                  <a:moveTo>
                    <a:pt x="522516" y="270205"/>
                  </a:moveTo>
                  <a:lnTo>
                    <a:pt x="520293" y="259321"/>
                  </a:lnTo>
                  <a:lnTo>
                    <a:pt x="514210" y="250431"/>
                  </a:lnTo>
                  <a:lnTo>
                    <a:pt x="505193" y="244436"/>
                  </a:lnTo>
                  <a:lnTo>
                    <a:pt x="494157" y="242239"/>
                  </a:lnTo>
                  <a:lnTo>
                    <a:pt x="483120" y="244436"/>
                  </a:lnTo>
                  <a:lnTo>
                    <a:pt x="474103" y="250431"/>
                  </a:lnTo>
                  <a:lnTo>
                    <a:pt x="468033" y="259321"/>
                  </a:lnTo>
                  <a:lnTo>
                    <a:pt x="465797" y="270205"/>
                  </a:lnTo>
                  <a:lnTo>
                    <a:pt x="468033" y="281101"/>
                  </a:lnTo>
                  <a:lnTo>
                    <a:pt x="474103" y="289991"/>
                  </a:lnTo>
                  <a:lnTo>
                    <a:pt x="483120" y="295986"/>
                  </a:lnTo>
                  <a:lnTo>
                    <a:pt x="494157" y="298183"/>
                  </a:lnTo>
                  <a:lnTo>
                    <a:pt x="505193" y="295986"/>
                  </a:lnTo>
                  <a:lnTo>
                    <a:pt x="514210" y="289991"/>
                  </a:lnTo>
                  <a:lnTo>
                    <a:pt x="520293" y="281101"/>
                  </a:lnTo>
                  <a:lnTo>
                    <a:pt x="522516" y="270205"/>
                  </a:lnTo>
                  <a:close/>
                </a:path>
                <a:path w="1632584" h="419735">
                  <a:moveTo>
                    <a:pt x="522516" y="149123"/>
                  </a:moveTo>
                  <a:lnTo>
                    <a:pt x="520293" y="138239"/>
                  </a:lnTo>
                  <a:lnTo>
                    <a:pt x="514210" y="129349"/>
                  </a:lnTo>
                  <a:lnTo>
                    <a:pt x="505193" y="123355"/>
                  </a:lnTo>
                  <a:lnTo>
                    <a:pt x="494157" y="121158"/>
                  </a:lnTo>
                  <a:lnTo>
                    <a:pt x="483120" y="123355"/>
                  </a:lnTo>
                  <a:lnTo>
                    <a:pt x="474103" y="129349"/>
                  </a:lnTo>
                  <a:lnTo>
                    <a:pt x="468033" y="138239"/>
                  </a:lnTo>
                  <a:lnTo>
                    <a:pt x="465797" y="149123"/>
                  </a:lnTo>
                  <a:lnTo>
                    <a:pt x="468033" y="160007"/>
                  </a:lnTo>
                  <a:lnTo>
                    <a:pt x="474103" y="168897"/>
                  </a:lnTo>
                  <a:lnTo>
                    <a:pt x="483120" y="174891"/>
                  </a:lnTo>
                  <a:lnTo>
                    <a:pt x="494157" y="177088"/>
                  </a:lnTo>
                  <a:lnTo>
                    <a:pt x="505193" y="174891"/>
                  </a:lnTo>
                  <a:lnTo>
                    <a:pt x="514210" y="168897"/>
                  </a:lnTo>
                  <a:lnTo>
                    <a:pt x="520293" y="160007"/>
                  </a:lnTo>
                  <a:lnTo>
                    <a:pt x="522516" y="149123"/>
                  </a:lnTo>
                  <a:close/>
                </a:path>
                <a:path w="1632584" h="419735">
                  <a:moveTo>
                    <a:pt x="522516" y="27965"/>
                  </a:moveTo>
                  <a:lnTo>
                    <a:pt x="520293" y="17081"/>
                  </a:lnTo>
                  <a:lnTo>
                    <a:pt x="514210" y="8191"/>
                  </a:lnTo>
                  <a:lnTo>
                    <a:pt x="505193" y="2197"/>
                  </a:lnTo>
                  <a:lnTo>
                    <a:pt x="494157" y="0"/>
                  </a:lnTo>
                  <a:lnTo>
                    <a:pt x="483120" y="2197"/>
                  </a:lnTo>
                  <a:lnTo>
                    <a:pt x="474103" y="8191"/>
                  </a:lnTo>
                  <a:lnTo>
                    <a:pt x="468033" y="17081"/>
                  </a:lnTo>
                  <a:lnTo>
                    <a:pt x="465797" y="27965"/>
                  </a:lnTo>
                  <a:lnTo>
                    <a:pt x="468033" y="38849"/>
                  </a:lnTo>
                  <a:lnTo>
                    <a:pt x="474103" y="47739"/>
                  </a:lnTo>
                  <a:lnTo>
                    <a:pt x="483120" y="53733"/>
                  </a:lnTo>
                  <a:lnTo>
                    <a:pt x="494157" y="55930"/>
                  </a:lnTo>
                  <a:lnTo>
                    <a:pt x="505193" y="53733"/>
                  </a:lnTo>
                  <a:lnTo>
                    <a:pt x="514210" y="47739"/>
                  </a:lnTo>
                  <a:lnTo>
                    <a:pt x="520293" y="38849"/>
                  </a:lnTo>
                  <a:lnTo>
                    <a:pt x="522516" y="27965"/>
                  </a:lnTo>
                  <a:close/>
                </a:path>
                <a:path w="1632584" h="419735">
                  <a:moveTo>
                    <a:pt x="683450" y="391375"/>
                  </a:moveTo>
                  <a:lnTo>
                    <a:pt x="681228" y="380492"/>
                  </a:lnTo>
                  <a:lnTo>
                    <a:pt x="675157" y="371602"/>
                  </a:lnTo>
                  <a:lnTo>
                    <a:pt x="666153" y="365607"/>
                  </a:lnTo>
                  <a:lnTo>
                    <a:pt x="655104" y="363410"/>
                  </a:lnTo>
                  <a:lnTo>
                    <a:pt x="644080" y="365607"/>
                  </a:lnTo>
                  <a:lnTo>
                    <a:pt x="635063" y="371602"/>
                  </a:lnTo>
                  <a:lnTo>
                    <a:pt x="628980" y="380492"/>
                  </a:lnTo>
                  <a:lnTo>
                    <a:pt x="626757" y="391375"/>
                  </a:lnTo>
                  <a:lnTo>
                    <a:pt x="628980" y="402259"/>
                  </a:lnTo>
                  <a:lnTo>
                    <a:pt x="635063" y="411149"/>
                  </a:lnTo>
                  <a:lnTo>
                    <a:pt x="644080" y="417144"/>
                  </a:lnTo>
                  <a:lnTo>
                    <a:pt x="655104" y="419341"/>
                  </a:lnTo>
                  <a:lnTo>
                    <a:pt x="666153" y="417144"/>
                  </a:lnTo>
                  <a:lnTo>
                    <a:pt x="675157" y="411149"/>
                  </a:lnTo>
                  <a:lnTo>
                    <a:pt x="681228" y="402259"/>
                  </a:lnTo>
                  <a:lnTo>
                    <a:pt x="683450" y="391375"/>
                  </a:lnTo>
                  <a:close/>
                </a:path>
                <a:path w="1632584" h="419735">
                  <a:moveTo>
                    <a:pt x="683450" y="270205"/>
                  </a:moveTo>
                  <a:lnTo>
                    <a:pt x="681228" y="259321"/>
                  </a:lnTo>
                  <a:lnTo>
                    <a:pt x="675157" y="250431"/>
                  </a:lnTo>
                  <a:lnTo>
                    <a:pt x="666153" y="244436"/>
                  </a:lnTo>
                  <a:lnTo>
                    <a:pt x="655104" y="242239"/>
                  </a:lnTo>
                  <a:lnTo>
                    <a:pt x="644080" y="244436"/>
                  </a:lnTo>
                  <a:lnTo>
                    <a:pt x="635063" y="250431"/>
                  </a:lnTo>
                  <a:lnTo>
                    <a:pt x="628980" y="259321"/>
                  </a:lnTo>
                  <a:lnTo>
                    <a:pt x="626757" y="270205"/>
                  </a:lnTo>
                  <a:lnTo>
                    <a:pt x="628980" y="281101"/>
                  </a:lnTo>
                  <a:lnTo>
                    <a:pt x="635063" y="289991"/>
                  </a:lnTo>
                  <a:lnTo>
                    <a:pt x="644080" y="295986"/>
                  </a:lnTo>
                  <a:lnTo>
                    <a:pt x="655104" y="298183"/>
                  </a:lnTo>
                  <a:lnTo>
                    <a:pt x="666153" y="295986"/>
                  </a:lnTo>
                  <a:lnTo>
                    <a:pt x="675157" y="289991"/>
                  </a:lnTo>
                  <a:lnTo>
                    <a:pt x="681228" y="281101"/>
                  </a:lnTo>
                  <a:lnTo>
                    <a:pt x="683450" y="270205"/>
                  </a:lnTo>
                  <a:close/>
                </a:path>
                <a:path w="1632584" h="419735">
                  <a:moveTo>
                    <a:pt x="683450" y="149123"/>
                  </a:moveTo>
                  <a:lnTo>
                    <a:pt x="681228" y="138239"/>
                  </a:lnTo>
                  <a:lnTo>
                    <a:pt x="675157" y="129349"/>
                  </a:lnTo>
                  <a:lnTo>
                    <a:pt x="666153" y="123355"/>
                  </a:lnTo>
                  <a:lnTo>
                    <a:pt x="655104" y="121158"/>
                  </a:lnTo>
                  <a:lnTo>
                    <a:pt x="644080" y="123355"/>
                  </a:lnTo>
                  <a:lnTo>
                    <a:pt x="635063" y="129349"/>
                  </a:lnTo>
                  <a:lnTo>
                    <a:pt x="628980" y="138239"/>
                  </a:lnTo>
                  <a:lnTo>
                    <a:pt x="626757" y="149123"/>
                  </a:lnTo>
                  <a:lnTo>
                    <a:pt x="628980" y="160007"/>
                  </a:lnTo>
                  <a:lnTo>
                    <a:pt x="635063" y="168897"/>
                  </a:lnTo>
                  <a:lnTo>
                    <a:pt x="644080" y="174891"/>
                  </a:lnTo>
                  <a:lnTo>
                    <a:pt x="655104" y="177088"/>
                  </a:lnTo>
                  <a:lnTo>
                    <a:pt x="666153" y="174891"/>
                  </a:lnTo>
                  <a:lnTo>
                    <a:pt x="675157" y="168897"/>
                  </a:lnTo>
                  <a:lnTo>
                    <a:pt x="681228" y="160007"/>
                  </a:lnTo>
                  <a:lnTo>
                    <a:pt x="683450" y="149123"/>
                  </a:lnTo>
                  <a:close/>
                </a:path>
                <a:path w="1632584" h="419735">
                  <a:moveTo>
                    <a:pt x="683450" y="27965"/>
                  </a:moveTo>
                  <a:lnTo>
                    <a:pt x="681228" y="17081"/>
                  </a:lnTo>
                  <a:lnTo>
                    <a:pt x="675157" y="8191"/>
                  </a:lnTo>
                  <a:lnTo>
                    <a:pt x="666153" y="2197"/>
                  </a:lnTo>
                  <a:lnTo>
                    <a:pt x="655104" y="0"/>
                  </a:lnTo>
                  <a:lnTo>
                    <a:pt x="644080" y="2197"/>
                  </a:lnTo>
                  <a:lnTo>
                    <a:pt x="635063" y="8191"/>
                  </a:lnTo>
                  <a:lnTo>
                    <a:pt x="628980" y="17081"/>
                  </a:lnTo>
                  <a:lnTo>
                    <a:pt x="626757" y="27965"/>
                  </a:lnTo>
                  <a:lnTo>
                    <a:pt x="628980" y="38849"/>
                  </a:lnTo>
                  <a:lnTo>
                    <a:pt x="635063" y="47739"/>
                  </a:lnTo>
                  <a:lnTo>
                    <a:pt x="644080" y="53733"/>
                  </a:lnTo>
                  <a:lnTo>
                    <a:pt x="655104" y="55930"/>
                  </a:lnTo>
                  <a:lnTo>
                    <a:pt x="666153" y="53733"/>
                  </a:lnTo>
                  <a:lnTo>
                    <a:pt x="675157" y="47739"/>
                  </a:lnTo>
                  <a:lnTo>
                    <a:pt x="681228" y="38849"/>
                  </a:lnTo>
                  <a:lnTo>
                    <a:pt x="683450" y="27965"/>
                  </a:lnTo>
                  <a:close/>
                </a:path>
                <a:path w="1632584" h="419735">
                  <a:moveTo>
                    <a:pt x="844435" y="391375"/>
                  </a:moveTo>
                  <a:lnTo>
                    <a:pt x="842200" y="380492"/>
                  </a:lnTo>
                  <a:lnTo>
                    <a:pt x="836117" y="371602"/>
                  </a:lnTo>
                  <a:lnTo>
                    <a:pt x="827100" y="365607"/>
                  </a:lnTo>
                  <a:lnTo>
                    <a:pt x="816076" y="363410"/>
                  </a:lnTo>
                  <a:lnTo>
                    <a:pt x="815949" y="363410"/>
                  </a:lnTo>
                  <a:lnTo>
                    <a:pt x="804926" y="365607"/>
                  </a:lnTo>
                  <a:lnTo>
                    <a:pt x="795921" y="371602"/>
                  </a:lnTo>
                  <a:lnTo>
                    <a:pt x="789838" y="380492"/>
                  </a:lnTo>
                  <a:lnTo>
                    <a:pt x="787603" y="391375"/>
                  </a:lnTo>
                  <a:lnTo>
                    <a:pt x="789838" y="402259"/>
                  </a:lnTo>
                  <a:lnTo>
                    <a:pt x="795921" y="411149"/>
                  </a:lnTo>
                  <a:lnTo>
                    <a:pt x="804926" y="417144"/>
                  </a:lnTo>
                  <a:lnTo>
                    <a:pt x="815949" y="419341"/>
                  </a:lnTo>
                  <a:lnTo>
                    <a:pt x="816076" y="419341"/>
                  </a:lnTo>
                  <a:lnTo>
                    <a:pt x="827100" y="417144"/>
                  </a:lnTo>
                  <a:lnTo>
                    <a:pt x="836117" y="411149"/>
                  </a:lnTo>
                  <a:lnTo>
                    <a:pt x="842200" y="402259"/>
                  </a:lnTo>
                  <a:lnTo>
                    <a:pt x="844435" y="391375"/>
                  </a:lnTo>
                  <a:close/>
                </a:path>
                <a:path w="1632584" h="419735">
                  <a:moveTo>
                    <a:pt x="844435" y="270205"/>
                  </a:moveTo>
                  <a:lnTo>
                    <a:pt x="842200" y="259321"/>
                  </a:lnTo>
                  <a:lnTo>
                    <a:pt x="836117" y="250431"/>
                  </a:lnTo>
                  <a:lnTo>
                    <a:pt x="827100" y="244436"/>
                  </a:lnTo>
                  <a:lnTo>
                    <a:pt x="816076" y="242239"/>
                  </a:lnTo>
                  <a:lnTo>
                    <a:pt x="815949" y="242239"/>
                  </a:lnTo>
                  <a:lnTo>
                    <a:pt x="804926" y="244436"/>
                  </a:lnTo>
                  <a:lnTo>
                    <a:pt x="795921" y="250431"/>
                  </a:lnTo>
                  <a:lnTo>
                    <a:pt x="789838" y="259321"/>
                  </a:lnTo>
                  <a:lnTo>
                    <a:pt x="787603" y="270205"/>
                  </a:lnTo>
                  <a:lnTo>
                    <a:pt x="789838" y="281101"/>
                  </a:lnTo>
                  <a:lnTo>
                    <a:pt x="795921" y="289991"/>
                  </a:lnTo>
                  <a:lnTo>
                    <a:pt x="804926" y="295986"/>
                  </a:lnTo>
                  <a:lnTo>
                    <a:pt x="815949" y="298183"/>
                  </a:lnTo>
                  <a:lnTo>
                    <a:pt x="816076" y="298183"/>
                  </a:lnTo>
                  <a:lnTo>
                    <a:pt x="827100" y="295986"/>
                  </a:lnTo>
                  <a:lnTo>
                    <a:pt x="836117" y="289991"/>
                  </a:lnTo>
                  <a:lnTo>
                    <a:pt x="842200" y="281101"/>
                  </a:lnTo>
                  <a:lnTo>
                    <a:pt x="844435" y="270205"/>
                  </a:lnTo>
                  <a:close/>
                </a:path>
                <a:path w="1632584" h="419735">
                  <a:moveTo>
                    <a:pt x="844435" y="149123"/>
                  </a:moveTo>
                  <a:lnTo>
                    <a:pt x="842200" y="138239"/>
                  </a:lnTo>
                  <a:lnTo>
                    <a:pt x="836117" y="129349"/>
                  </a:lnTo>
                  <a:lnTo>
                    <a:pt x="827100" y="123355"/>
                  </a:lnTo>
                  <a:lnTo>
                    <a:pt x="816076" y="121158"/>
                  </a:lnTo>
                  <a:lnTo>
                    <a:pt x="815949" y="121158"/>
                  </a:lnTo>
                  <a:lnTo>
                    <a:pt x="804926" y="123355"/>
                  </a:lnTo>
                  <a:lnTo>
                    <a:pt x="795921" y="129349"/>
                  </a:lnTo>
                  <a:lnTo>
                    <a:pt x="789838" y="138239"/>
                  </a:lnTo>
                  <a:lnTo>
                    <a:pt x="787603" y="149123"/>
                  </a:lnTo>
                  <a:lnTo>
                    <a:pt x="789838" y="160007"/>
                  </a:lnTo>
                  <a:lnTo>
                    <a:pt x="795921" y="168897"/>
                  </a:lnTo>
                  <a:lnTo>
                    <a:pt x="804926" y="174891"/>
                  </a:lnTo>
                  <a:lnTo>
                    <a:pt x="815949" y="177088"/>
                  </a:lnTo>
                  <a:lnTo>
                    <a:pt x="816076" y="177088"/>
                  </a:lnTo>
                  <a:lnTo>
                    <a:pt x="827100" y="174891"/>
                  </a:lnTo>
                  <a:lnTo>
                    <a:pt x="836117" y="168897"/>
                  </a:lnTo>
                  <a:lnTo>
                    <a:pt x="842200" y="160007"/>
                  </a:lnTo>
                  <a:lnTo>
                    <a:pt x="844435" y="149123"/>
                  </a:lnTo>
                  <a:close/>
                </a:path>
                <a:path w="1632584" h="419735">
                  <a:moveTo>
                    <a:pt x="844435" y="27965"/>
                  </a:moveTo>
                  <a:lnTo>
                    <a:pt x="842200" y="17081"/>
                  </a:lnTo>
                  <a:lnTo>
                    <a:pt x="836117" y="8191"/>
                  </a:lnTo>
                  <a:lnTo>
                    <a:pt x="827100" y="2197"/>
                  </a:lnTo>
                  <a:lnTo>
                    <a:pt x="816076" y="0"/>
                  </a:lnTo>
                  <a:lnTo>
                    <a:pt x="815949" y="0"/>
                  </a:lnTo>
                  <a:lnTo>
                    <a:pt x="804926" y="2197"/>
                  </a:lnTo>
                  <a:lnTo>
                    <a:pt x="795921" y="8191"/>
                  </a:lnTo>
                  <a:lnTo>
                    <a:pt x="789838" y="17081"/>
                  </a:lnTo>
                  <a:lnTo>
                    <a:pt x="787603" y="27965"/>
                  </a:lnTo>
                  <a:lnTo>
                    <a:pt x="789838" y="38849"/>
                  </a:lnTo>
                  <a:lnTo>
                    <a:pt x="795921" y="47739"/>
                  </a:lnTo>
                  <a:lnTo>
                    <a:pt x="804926" y="53733"/>
                  </a:lnTo>
                  <a:lnTo>
                    <a:pt x="815949" y="55930"/>
                  </a:lnTo>
                  <a:lnTo>
                    <a:pt x="816076" y="55930"/>
                  </a:lnTo>
                  <a:lnTo>
                    <a:pt x="827100" y="53733"/>
                  </a:lnTo>
                  <a:lnTo>
                    <a:pt x="836117" y="47739"/>
                  </a:lnTo>
                  <a:lnTo>
                    <a:pt x="842200" y="38849"/>
                  </a:lnTo>
                  <a:lnTo>
                    <a:pt x="844435" y="27965"/>
                  </a:lnTo>
                  <a:close/>
                </a:path>
                <a:path w="1632584" h="419735">
                  <a:moveTo>
                    <a:pt x="1005281" y="391375"/>
                  </a:moveTo>
                  <a:lnTo>
                    <a:pt x="1003046" y="380492"/>
                  </a:lnTo>
                  <a:lnTo>
                    <a:pt x="996975" y="371602"/>
                  </a:lnTo>
                  <a:lnTo>
                    <a:pt x="987958" y="365607"/>
                  </a:lnTo>
                  <a:lnTo>
                    <a:pt x="976934" y="363410"/>
                  </a:lnTo>
                  <a:lnTo>
                    <a:pt x="965885" y="365607"/>
                  </a:lnTo>
                  <a:lnTo>
                    <a:pt x="956881" y="371602"/>
                  </a:lnTo>
                  <a:lnTo>
                    <a:pt x="950810" y="380492"/>
                  </a:lnTo>
                  <a:lnTo>
                    <a:pt x="948588" y="391375"/>
                  </a:lnTo>
                  <a:lnTo>
                    <a:pt x="950810" y="402259"/>
                  </a:lnTo>
                  <a:lnTo>
                    <a:pt x="956881" y="411149"/>
                  </a:lnTo>
                  <a:lnTo>
                    <a:pt x="965885" y="417144"/>
                  </a:lnTo>
                  <a:lnTo>
                    <a:pt x="976934" y="419341"/>
                  </a:lnTo>
                  <a:lnTo>
                    <a:pt x="987958" y="417144"/>
                  </a:lnTo>
                  <a:lnTo>
                    <a:pt x="996975" y="411149"/>
                  </a:lnTo>
                  <a:lnTo>
                    <a:pt x="1003046" y="402259"/>
                  </a:lnTo>
                  <a:lnTo>
                    <a:pt x="1005281" y="391375"/>
                  </a:lnTo>
                  <a:close/>
                </a:path>
                <a:path w="1632584" h="419735">
                  <a:moveTo>
                    <a:pt x="1005281" y="270205"/>
                  </a:moveTo>
                  <a:lnTo>
                    <a:pt x="1003046" y="259321"/>
                  </a:lnTo>
                  <a:lnTo>
                    <a:pt x="996975" y="250431"/>
                  </a:lnTo>
                  <a:lnTo>
                    <a:pt x="987958" y="244436"/>
                  </a:lnTo>
                  <a:lnTo>
                    <a:pt x="976934" y="242239"/>
                  </a:lnTo>
                  <a:lnTo>
                    <a:pt x="965885" y="244436"/>
                  </a:lnTo>
                  <a:lnTo>
                    <a:pt x="956881" y="250431"/>
                  </a:lnTo>
                  <a:lnTo>
                    <a:pt x="950810" y="259321"/>
                  </a:lnTo>
                  <a:lnTo>
                    <a:pt x="948588" y="270205"/>
                  </a:lnTo>
                  <a:lnTo>
                    <a:pt x="950810" y="281101"/>
                  </a:lnTo>
                  <a:lnTo>
                    <a:pt x="956881" y="289991"/>
                  </a:lnTo>
                  <a:lnTo>
                    <a:pt x="965885" y="295986"/>
                  </a:lnTo>
                  <a:lnTo>
                    <a:pt x="976934" y="298183"/>
                  </a:lnTo>
                  <a:lnTo>
                    <a:pt x="987958" y="295986"/>
                  </a:lnTo>
                  <a:lnTo>
                    <a:pt x="996975" y="289991"/>
                  </a:lnTo>
                  <a:lnTo>
                    <a:pt x="1003046" y="281101"/>
                  </a:lnTo>
                  <a:lnTo>
                    <a:pt x="1005281" y="270205"/>
                  </a:lnTo>
                  <a:close/>
                </a:path>
                <a:path w="1632584" h="419735">
                  <a:moveTo>
                    <a:pt x="1005281" y="149123"/>
                  </a:moveTo>
                  <a:lnTo>
                    <a:pt x="1003046" y="138239"/>
                  </a:lnTo>
                  <a:lnTo>
                    <a:pt x="996975" y="129349"/>
                  </a:lnTo>
                  <a:lnTo>
                    <a:pt x="987958" y="123355"/>
                  </a:lnTo>
                  <a:lnTo>
                    <a:pt x="976934" y="121158"/>
                  </a:lnTo>
                  <a:lnTo>
                    <a:pt x="965885" y="123355"/>
                  </a:lnTo>
                  <a:lnTo>
                    <a:pt x="956868" y="129349"/>
                  </a:lnTo>
                  <a:lnTo>
                    <a:pt x="950810" y="138239"/>
                  </a:lnTo>
                  <a:lnTo>
                    <a:pt x="948588" y="149123"/>
                  </a:lnTo>
                  <a:lnTo>
                    <a:pt x="950810" y="160007"/>
                  </a:lnTo>
                  <a:lnTo>
                    <a:pt x="956881" y="168897"/>
                  </a:lnTo>
                  <a:lnTo>
                    <a:pt x="965885" y="174891"/>
                  </a:lnTo>
                  <a:lnTo>
                    <a:pt x="976934" y="177088"/>
                  </a:lnTo>
                  <a:lnTo>
                    <a:pt x="987958" y="174891"/>
                  </a:lnTo>
                  <a:lnTo>
                    <a:pt x="996975" y="168897"/>
                  </a:lnTo>
                  <a:lnTo>
                    <a:pt x="1003046" y="160007"/>
                  </a:lnTo>
                  <a:lnTo>
                    <a:pt x="1005281" y="149123"/>
                  </a:lnTo>
                  <a:close/>
                </a:path>
                <a:path w="1632584" h="419735">
                  <a:moveTo>
                    <a:pt x="1005281" y="27965"/>
                  </a:moveTo>
                  <a:lnTo>
                    <a:pt x="1003046" y="17081"/>
                  </a:lnTo>
                  <a:lnTo>
                    <a:pt x="996975" y="8191"/>
                  </a:lnTo>
                  <a:lnTo>
                    <a:pt x="987958" y="2197"/>
                  </a:lnTo>
                  <a:lnTo>
                    <a:pt x="976934" y="0"/>
                  </a:lnTo>
                  <a:lnTo>
                    <a:pt x="965885" y="2197"/>
                  </a:lnTo>
                  <a:lnTo>
                    <a:pt x="956868" y="8191"/>
                  </a:lnTo>
                  <a:lnTo>
                    <a:pt x="950810" y="17081"/>
                  </a:lnTo>
                  <a:lnTo>
                    <a:pt x="948588" y="27965"/>
                  </a:lnTo>
                  <a:lnTo>
                    <a:pt x="950810" y="38849"/>
                  </a:lnTo>
                  <a:lnTo>
                    <a:pt x="956868" y="47739"/>
                  </a:lnTo>
                  <a:lnTo>
                    <a:pt x="965885" y="53733"/>
                  </a:lnTo>
                  <a:lnTo>
                    <a:pt x="976934" y="55930"/>
                  </a:lnTo>
                  <a:lnTo>
                    <a:pt x="987958" y="53733"/>
                  </a:lnTo>
                  <a:lnTo>
                    <a:pt x="996975" y="47739"/>
                  </a:lnTo>
                  <a:lnTo>
                    <a:pt x="1003046" y="38849"/>
                  </a:lnTo>
                  <a:lnTo>
                    <a:pt x="1005281" y="27965"/>
                  </a:lnTo>
                  <a:close/>
                </a:path>
                <a:path w="1632584" h="419735">
                  <a:moveTo>
                    <a:pt x="1166266" y="391375"/>
                  </a:moveTo>
                  <a:lnTo>
                    <a:pt x="1164031" y="380492"/>
                  </a:lnTo>
                  <a:lnTo>
                    <a:pt x="1157947" y="371602"/>
                  </a:lnTo>
                  <a:lnTo>
                    <a:pt x="1148930" y="365607"/>
                  </a:lnTo>
                  <a:lnTo>
                    <a:pt x="1137920" y="363410"/>
                  </a:lnTo>
                  <a:lnTo>
                    <a:pt x="1126858" y="365607"/>
                  </a:lnTo>
                  <a:lnTo>
                    <a:pt x="1117828" y="371602"/>
                  </a:lnTo>
                  <a:lnTo>
                    <a:pt x="1111732" y="380492"/>
                  </a:lnTo>
                  <a:lnTo>
                    <a:pt x="1109497" y="391375"/>
                  </a:lnTo>
                  <a:lnTo>
                    <a:pt x="1111732" y="402259"/>
                  </a:lnTo>
                  <a:lnTo>
                    <a:pt x="1117828" y="411149"/>
                  </a:lnTo>
                  <a:lnTo>
                    <a:pt x="1126858" y="417144"/>
                  </a:lnTo>
                  <a:lnTo>
                    <a:pt x="1137920" y="419341"/>
                  </a:lnTo>
                  <a:lnTo>
                    <a:pt x="1148930" y="417144"/>
                  </a:lnTo>
                  <a:lnTo>
                    <a:pt x="1157947" y="411149"/>
                  </a:lnTo>
                  <a:lnTo>
                    <a:pt x="1164031" y="402259"/>
                  </a:lnTo>
                  <a:lnTo>
                    <a:pt x="1166266" y="391375"/>
                  </a:lnTo>
                  <a:close/>
                </a:path>
                <a:path w="1632584" h="419735">
                  <a:moveTo>
                    <a:pt x="1166266" y="270205"/>
                  </a:moveTo>
                  <a:lnTo>
                    <a:pt x="1164031" y="259321"/>
                  </a:lnTo>
                  <a:lnTo>
                    <a:pt x="1157947" y="250431"/>
                  </a:lnTo>
                  <a:lnTo>
                    <a:pt x="1148930" y="244436"/>
                  </a:lnTo>
                  <a:lnTo>
                    <a:pt x="1137907" y="242239"/>
                  </a:lnTo>
                  <a:lnTo>
                    <a:pt x="1126858" y="244436"/>
                  </a:lnTo>
                  <a:lnTo>
                    <a:pt x="1117828" y="250431"/>
                  </a:lnTo>
                  <a:lnTo>
                    <a:pt x="1111732" y="259321"/>
                  </a:lnTo>
                  <a:lnTo>
                    <a:pt x="1109497" y="270205"/>
                  </a:lnTo>
                  <a:lnTo>
                    <a:pt x="1111732" y="281101"/>
                  </a:lnTo>
                  <a:lnTo>
                    <a:pt x="1117828" y="289991"/>
                  </a:lnTo>
                  <a:lnTo>
                    <a:pt x="1126858" y="295986"/>
                  </a:lnTo>
                  <a:lnTo>
                    <a:pt x="1137920" y="298183"/>
                  </a:lnTo>
                  <a:lnTo>
                    <a:pt x="1148930" y="295986"/>
                  </a:lnTo>
                  <a:lnTo>
                    <a:pt x="1157947" y="289991"/>
                  </a:lnTo>
                  <a:lnTo>
                    <a:pt x="1164031" y="281101"/>
                  </a:lnTo>
                  <a:lnTo>
                    <a:pt x="1166266" y="270205"/>
                  </a:lnTo>
                  <a:close/>
                </a:path>
                <a:path w="1632584" h="419735">
                  <a:moveTo>
                    <a:pt x="1166266" y="149123"/>
                  </a:moveTo>
                  <a:lnTo>
                    <a:pt x="1164031" y="138239"/>
                  </a:lnTo>
                  <a:lnTo>
                    <a:pt x="1157947" y="129349"/>
                  </a:lnTo>
                  <a:lnTo>
                    <a:pt x="1148930" y="123355"/>
                  </a:lnTo>
                  <a:lnTo>
                    <a:pt x="1137907" y="121158"/>
                  </a:lnTo>
                  <a:lnTo>
                    <a:pt x="1126858" y="123355"/>
                  </a:lnTo>
                  <a:lnTo>
                    <a:pt x="1117828" y="129349"/>
                  </a:lnTo>
                  <a:lnTo>
                    <a:pt x="1111732" y="138239"/>
                  </a:lnTo>
                  <a:lnTo>
                    <a:pt x="1109497" y="149123"/>
                  </a:lnTo>
                  <a:lnTo>
                    <a:pt x="1111732" y="160007"/>
                  </a:lnTo>
                  <a:lnTo>
                    <a:pt x="1117828" y="168897"/>
                  </a:lnTo>
                  <a:lnTo>
                    <a:pt x="1126858" y="174891"/>
                  </a:lnTo>
                  <a:lnTo>
                    <a:pt x="1137907" y="177088"/>
                  </a:lnTo>
                  <a:lnTo>
                    <a:pt x="1148930" y="174891"/>
                  </a:lnTo>
                  <a:lnTo>
                    <a:pt x="1157947" y="168897"/>
                  </a:lnTo>
                  <a:lnTo>
                    <a:pt x="1164031" y="160007"/>
                  </a:lnTo>
                  <a:lnTo>
                    <a:pt x="1166266" y="149123"/>
                  </a:lnTo>
                  <a:close/>
                </a:path>
                <a:path w="1632584" h="419735">
                  <a:moveTo>
                    <a:pt x="1166266" y="27965"/>
                  </a:moveTo>
                  <a:lnTo>
                    <a:pt x="1164031" y="17081"/>
                  </a:lnTo>
                  <a:lnTo>
                    <a:pt x="1157947" y="8191"/>
                  </a:lnTo>
                  <a:lnTo>
                    <a:pt x="1148930" y="2197"/>
                  </a:lnTo>
                  <a:lnTo>
                    <a:pt x="1137907" y="0"/>
                  </a:lnTo>
                  <a:lnTo>
                    <a:pt x="1126858" y="2197"/>
                  </a:lnTo>
                  <a:lnTo>
                    <a:pt x="1117828" y="8191"/>
                  </a:lnTo>
                  <a:lnTo>
                    <a:pt x="1111732" y="17081"/>
                  </a:lnTo>
                  <a:lnTo>
                    <a:pt x="1109497" y="27965"/>
                  </a:lnTo>
                  <a:lnTo>
                    <a:pt x="1111732" y="38849"/>
                  </a:lnTo>
                  <a:lnTo>
                    <a:pt x="1117828" y="47739"/>
                  </a:lnTo>
                  <a:lnTo>
                    <a:pt x="1126858" y="53733"/>
                  </a:lnTo>
                  <a:lnTo>
                    <a:pt x="1137907" y="55930"/>
                  </a:lnTo>
                  <a:lnTo>
                    <a:pt x="1148930" y="53733"/>
                  </a:lnTo>
                  <a:lnTo>
                    <a:pt x="1157947" y="47739"/>
                  </a:lnTo>
                  <a:lnTo>
                    <a:pt x="1164031" y="38849"/>
                  </a:lnTo>
                  <a:lnTo>
                    <a:pt x="1166266" y="27965"/>
                  </a:lnTo>
                  <a:close/>
                </a:path>
                <a:path w="1632584" h="419735">
                  <a:moveTo>
                    <a:pt x="1310157" y="391375"/>
                  </a:moveTo>
                  <a:lnTo>
                    <a:pt x="1307922" y="380492"/>
                  </a:lnTo>
                  <a:lnTo>
                    <a:pt x="1301838" y="371602"/>
                  </a:lnTo>
                  <a:lnTo>
                    <a:pt x="1292834" y="365607"/>
                  </a:lnTo>
                  <a:lnTo>
                    <a:pt x="1281811" y="363410"/>
                  </a:lnTo>
                  <a:lnTo>
                    <a:pt x="1270762" y="365607"/>
                  </a:lnTo>
                  <a:lnTo>
                    <a:pt x="1261745" y="371602"/>
                  </a:lnTo>
                  <a:lnTo>
                    <a:pt x="1255687" y="380492"/>
                  </a:lnTo>
                  <a:lnTo>
                    <a:pt x="1253464" y="391375"/>
                  </a:lnTo>
                  <a:lnTo>
                    <a:pt x="1255687" y="402259"/>
                  </a:lnTo>
                  <a:lnTo>
                    <a:pt x="1261745" y="411149"/>
                  </a:lnTo>
                  <a:lnTo>
                    <a:pt x="1270762" y="417144"/>
                  </a:lnTo>
                  <a:lnTo>
                    <a:pt x="1281811" y="419341"/>
                  </a:lnTo>
                  <a:lnTo>
                    <a:pt x="1292834" y="417144"/>
                  </a:lnTo>
                  <a:lnTo>
                    <a:pt x="1301838" y="411149"/>
                  </a:lnTo>
                  <a:lnTo>
                    <a:pt x="1307922" y="402259"/>
                  </a:lnTo>
                  <a:lnTo>
                    <a:pt x="1310157" y="391375"/>
                  </a:lnTo>
                  <a:close/>
                </a:path>
                <a:path w="1632584" h="419735">
                  <a:moveTo>
                    <a:pt x="1310157" y="270205"/>
                  </a:moveTo>
                  <a:lnTo>
                    <a:pt x="1307922" y="259321"/>
                  </a:lnTo>
                  <a:lnTo>
                    <a:pt x="1301838" y="250431"/>
                  </a:lnTo>
                  <a:lnTo>
                    <a:pt x="1292834" y="244436"/>
                  </a:lnTo>
                  <a:lnTo>
                    <a:pt x="1281811" y="242239"/>
                  </a:lnTo>
                  <a:lnTo>
                    <a:pt x="1270762" y="244436"/>
                  </a:lnTo>
                  <a:lnTo>
                    <a:pt x="1261745" y="250431"/>
                  </a:lnTo>
                  <a:lnTo>
                    <a:pt x="1255687" y="259321"/>
                  </a:lnTo>
                  <a:lnTo>
                    <a:pt x="1253464" y="270205"/>
                  </a:lnTo>
                  <a:lnTo>
                    <a:pt x="1255687" y="281101"/>
                  </a:lnTo>
                  <a:lnTo>
                    <a:pt x="1261745" y="289991"/>
                  </a:lnTo>
                  <a:lnTo>
                    <a:pt x="1270762" y="295986"/>
                  </a:lnTo>
                  <a:lnTo>
                    <a:pt x="1281811" y="298183"/>
                  </a:lnTo>
                  <a:lnTo>
                    <a:pt x="1292834" y="295986"/>
                  </a:lnTo>
                  <a:lnTo>
                    <a:pt x="1301838" y="289991"/>
                  </a:lnTo>
                  <a:lnTo>
                    <a:pt x="1307922" y="281101"/>
                  </a:lnTo>
                  <a:lnTo>
                    <a:pt x="1310157" y="270205"/>
                  </a:lnTo>
                  <a:close/>
                </a:path>
                <a:path w="1632584" h="419735">
                  <a:moveTo>
                    <a:pt x="1310157" y="149123"/>
                  </a:moveTo>
                  <a:lnTo>
                    <a:pt x="1307922" y="138239"/>
                  </a:lnTo>
                  <a:lnTo>
                    <a:pt x="1301838" y="129349"/>
                  </a:lnTo>
                  <a:lnTo>
                    <a:pt x="1292834" y="123355"/>
                  </a:lnTo>
                  <a:lnTo>
                    <a:pt x="1281811" y="121158"/>
                  </a:lnTo>
                  <a:lnTo>
                    <a:pt x="1270762" y="123355"/>
                  </a:lnTo>
                  <a:lnTo>
                    <a:pt x="1261745" y="129349"/>
                  </a:lnTo>
                  <a:lnTo>
                    <a:pt x="1255687" y="138239"/>
                  </a:lnTo>
                  <a:lnTo>
                    <a:pt x="1253464" y="149123"/>
                  </a:lnTo>
                  <a:lnTo>
                    <a:pt x="1255687" y="160007"/>
                  </a:lnTo>
                  <a:lnTo>
                    <a:pt x="1261745" y="168897"/>
                  </a:lnTo>
                  <a:lnTo>
                    <a:pt x="1270762" y="174891"/>
                  </a:lnTo>
                  <a:lnTo>
                    <a:pt x="1281811" y="177088"/>
                  </a:lnTo>
                  <a:lnTo>
                    <a:pt x="1292834" y="174891"/>
                  </a:lnTo>
                  <a:lnTo>
                    <a:pt x="1301838" y="168897"/>
                  </a:lnTo>
                  <a:lnTo>
                    <a:pt x="1307922" y="160007"/>
                  </a:lnTo>
                  <a:lnTo>
                    <a:pt x="1310157" y="149123"/>
                  </a:lnTo>
                  <a:close/>
                </a:path>
                <a:path w="1632584" h="419735">
                  <a:moveTo>
                    <a:pt x="1310157" y="27965"/>
                  </a:moveTo>
                  <a:lnTo>
                    <a:pt x="1307922" y="17081"/>
                  </a:lnTo>
                  <a:lnTo>
                    <a:pt x="1301838" y="8191"/>
                  </a:lnTo>
                  <a:lnTo>
                    <a:pt x="1292834" y="2197"/>
                  </a:lnTo>
                  <a:lnTo>
                    <a:pt x="1281811" y="0"/>
                  </a:lnTo>
                  <a:lnTo>
                    <a:pt x="1270762" y="2197"/>
                  </a:lnTo>
                  <a:lnTo>
                    <a:pt x="1261745" y="8191"/>
                  </a:lnTo>
                  <a:lnTo>
                    <a:pt x="1255687" y="17081"/>
                  </a:lnTo>
                  <a:lnTo>
                    <a:pt x="1253464" y="27965"/>
                  </a:lnTo>
                  <a:lnTo>
                    <a:pt x="1255687" y="38849"/>
                  </a:lnTo>
                  <a:lnTo>
                    <a:pt x="1261745" y="47739"/>
                  </a:lnTo>
                  <a:lnTo>
                    <a:pt x="1270762" y="53733"/>
                  </a:lnTo>
                  <a:lnTo>
                    <a:pt x="1281811" y="55930"/>
                  </a:lnTo>
                  <a:lnTo>
                    <a:pt x="1292834" y="53733"/>
                  </a:lnTo>
                  <a:lnTo>
                    <a:pt x="1301838" y="47739"/>
                  </a:lnTo>
                  <a:lnTo>
                    <a:pt x="1307922" y="38849"/>
                  </a:lnTo>
                  <a:lnTo>
                    <a:pt x="1310157" y="27965"/>
                  </a:lnTo>
                  <a:close/>
                </a:path>
                <a:path w="1632584" h="419735">
                  <a:moveTo>
                    <a:pt x="1471066" y="391375"/>
                  </a:moveTo>
                  <a:lnTo>
                    <a:pt x="1468843" y="380492"/>
                  </a:lnTo>
                  <a:lnTo>
                    <a:pt x="1462786" y="371602"/>
                  </a:lnTo>
                  <a:lnTo>
                    <a:pt x="1453769" y="365607"/>
                  </a:lnTo>
                  <a:lnTo>
                    <a:pt x="1442720" y="363410"/>
                  </a:lnTo>
                  <a:lnTo>
                    <a:pt x="1431696" y="365607"/>
                  </a:lnTo>
                  <a:lnTo>
                    <a:pt x="1422692" y="371602"/>
                  </a:lnTo>
                  <a:lnTo>
                    <a:pt x="1416608" y="380492"/>
                  </a:lnTo>
                  <a:lnTo>
                    <a:pt x="1414373" y="391375"/>
                  </a:lnTo>
                  <a:lnTo>
                    <a:pt x="1416608" y="402259"/>
                  </a:lnTo>
                  <a:lnTo>
                    <a:pt x="1422692" y="411149"/>
                  </a:lnTo>
                  <a:lnTo>
                    <a:pt x="1431696" y="417144"/>
                  </a:lnTo>
                  <a:lnTo>
                    <a:pt x="1442720" y="419341"/>
                  </a:lnTo>
                  <a:lnTo>
                    <a:pt x="1453769" y="417144"/>
                  </a:lnTo>
                  <a:lnTo>
                    <a:pt x="1462786" y="411149"/>
                  </a:lnTo>
                  <a:lnTo>
                    <a:pt x="1468843" y="402259"/>
                  </a:lnTo>
                  <a:lnTo>
                    <a:pt x="1471066" y="391375"/>
                  </a:lnTo>
                  <a:close/>
                </a:path>
                <a:path w="1632584" h="419735">
                  <a:moveTo>
                    <a:pt x="1471066" y="270205"/>
                  </a:moveTo>
                  <a:lnTo>
                    <a:pt x="1468843" y="259321"/>
                  </a:lnTo>
                  <a:lnTo>
                    <a:pt x="1462786" y="250431"/>
                  </a:lnTo>
                  <a:lnTo>
                    <a:pt x="1453769" y="244436"/>
                  </a:lnTo>
                  <a:lnTo>
                    <a:pt x="1442720" y="242239"/>
                  </a:lnTo>
                  <a:lnTo>
                    <a:pt x="1431696" y="244436"/>
                  </a:lnTo>
                  <a:lnTo>
                    <a:pt x="1422692" y="250431"/>
                  </a:lnTo>
                  <a:lnTo>
                    <a:pt x="1416608" y="259321"/>
                  </a:lnTo>
                  <a:lnTo>
                    <a:pt x="1414373" y="270205"/>
                  </a:lnTo>
                  <a:lnTo>
                    <a:pt x="1416608" y="281101"/>
                  </a:lnTo>
                  <a:lnTo>
                    <a:pt x="1422692" y="289991"/>
                  </a:lnTo>
                  <a:lnTo>
                    <a:pt x="1431696" y="295986"/>
                  </a:lnTo>
                  <a:lnTo>
                    <a:pt x="1442720" y="298183"/>
                  </a:lnTo>
                  <a:lnTo>
                    <a:pt x="1453769" y="295986"/>
                  </a:lnTo>
                  <a:lnTo>
                    <a:pt x="1462786" y="289991"/>
                  </a:lnTo>
                  <a:lnTo>
                    <a:pt x="1468843" y="281101"/>
                  </a:lnTo>
                  <a:lnTo>
                    <a:pt x="1471066" y="270205"/>
                  </a:lnTo>
                  <a:close/>
                </a:path>
                <a:path w="1632584" h="419735">
                  <a:moveTo>
                    <a:pt x="1471066" y="149123"/>
                  </a:moveTo>
                  <a:lnTo>
                    <a:pt x="1468843" y="138239"/>
                  </a:lnTo>
                  <a:lnTo>
                    <a:pt x="1462786" y="129349"/>
                  </a:lnTo>
                  <a:lnTo>
                    <a:pt x="1453769" y="123355"/>
                  </a:lnTo>
                  <a:lnTo>
                    <a:pt x="1442720" y="121158"/>
                  </a:lnTo>
                  <a:lnTo>
                    <a:pt x="1431696" y="123355"/>
                  </a:lnTo>
                  <a:lnTo>
                    <a:pt x="1422692" y="129349"/>
                  </a:lnTo>
                  <a:lnTo>
                    <a:pt x="1416608" y="138239"/>
                  </a:lnTo>
                  <a:lnTo>
                    <a:pt x="1414373" y="149123"/>
                  </a:lnTo>
                  <a:lnTo>
                    <a:pt x="1416608" y="160007"/>
                  </a:lnTo>
                  <a:lnTo>
                    <a:pt x="1422692" y="168897"/>
                  </a:lnTo>
                  <a:lnTo>
                    <a:pt x="1431696" y="174891"/>
                  </a:lnTo>
                  <a:lnTo>
                    <a:pt x="1442720" y="177088"/>
                  </a:lnTo>
                  <a:lnTo>
                    <a:pt x="1453769" y="174891"/>
                  </a:lnTo>
                  <a:lnTo>
                    <a:pt x="1462786" y="168897"/>
                  </a:lnTo>
                  <a:lnTo>
                    <a:pt x="1468843" y="160007"/>
                  </a:lnTo>
                  <a:lnTo>
                    <a:pt x="1471066" y="149123"/>
                  </a:lnTo>
                  <a:close/>
                </a:path>
                <a:path w="1632584" h="419735">
                  <a:moveTo>
                    <a:pt x="1471066" y="27965"/>
                  </a:moveTo>
                  <a:lnTo>
                    <a:pt x="1468843" y="17081"/>
                  </a:lnTo>
                  <a:lnTo>
                    <a:pt x="1462786" y="8191"/>
                  </a:lnTo>
                  <a:lnTo>
                    <a:pt x="1453769" y="2197"/>
                  </a:lnTo>
                  <a:lnTo>
                    <a:pt x="1442720" y="0"/>
                  </a:lnTo>
                  <a:lnTo>
                    <a:pt x="1431696" y="2197"/>
                  </a:lnTo>
                  <a:lnTo>
                    <a:pt x="1422692" y="8191"/>
                  </a:lnTo>
                  <a:lnTo>
                    <a:pt x="1416608" y="17081"/>
                  </a:lnTo>
                  <a:lnTo>
                    <a:pt x="1414373" y="27965"/>
                  </a:lnTo>
                  <a:lnTo>
                    <a:pt x="1416608" y="38849"/>
                  </a:lnTo>
                  <a:lnTo>
                    <a:pt x="1422692" y="47739"/>
                  </a:lnTo>
                  <a:lnTo>
                    <a:pt x="1431696" y="53733"/>
                  </a:lnTo>
                  <a:lnTo>
                    <a:pt x="1442720" y="55930"/>
                  </a:lnTo>
                  <a:lnTo>
                    <a:pt x="1453769" y="53733"/>
                  </a:lnTo>
                  <a:lnTo>
                    <a:pt x="1462786" y="47739"/>
                  </a:lnTo>
                  <a:lnTo>
                    <a:pt x="1468843" y="38849"/>
                  </a:lnTo>
                  <a:lnTo>
                    <a:pt x="1471066" y="27965"/>
                  </a:lnTo>
                  <a:close/>
                </a:path>
                <a:path w="1632584" h="419735">
                  <a:moveTo>
                    <a:pt x="1632051" y="391375"/>
                  </a:moveTo>
                  <a:lnTo>
                    <a:pt x="1629816" y="380492"/>
                  </a:lnTo>
                  <a:lnTo>
                    <a:pt x="1623733" y="371602"/>
                  </a:lnTo>
                  <a:lnTo>
                    <a:pt x="1614728" y="365607"/>
                  </a:lnTo>
                  <a:lnTo>
                    <a:pt x="1603705" y="363410"/>
                  </a:lnTo>
                  <a:lnTo>
                    <a:pt x="1592656" y="365607"/>
                  </a:lnTo>
                  <a:lnTo>
                    <a:pt x="1583639" y="371602"/>
                  </a:lnTo>
                  <a:lnTo>
                    <a:pt x="1577581" y="380492"/>
                  </a:lnTo>
                  <a:lnTo>
                    <a:pt x="1575358" y="391375"/>
                  </a:lnTo>
                  <a:lnTo>
                    <a:pt x="1577581" y="402259"/>
                  </a:lnTo>
                  <a:lnTo>
                    <a:pt x="1583639" y="411149"/>
                  </a:lnTo>
                  <a:lnTo>
                    <a:pt x="1592656" y="417144"/>
                  </a:lnTo>
                  <a:lnTo>
                    <a:pt x="1603705" y="419341"/>
                  </a:lnTo>
                  <a:lnTo>
                    <a:pt x="1614728" y="417144"/>
                  </a:lnTo>
                  <a:lnTo>
                    <a:pt x="1623733" y="411149"/>
                  </a:lnTo>
                  <a:lnTo>
                    <a:pt x="1629816" y="402259"/>
                  </a:lnTo>
                  <a:lnTo>
                    <a:pt x="1632051" y="391375"/>
                  </a:lnTo>
                  <a:close/>
                </a:path>
                <a:path w="1632584" h="419735">
                  <a:moveTo>
                    <a:pt x="1632051" y="270205"/>
                  </a:moveTo>
                  <a:lnTo>
                    <a:pt x="1629816" y="259321"/>
                  </a:lnTo>
                  <a:lnTo>
                    <a:pt x="1623733" y="250431"/>
                  </a:lnTo>
                  <a:lnTo>
                    <a:pt x="1614728" y="244436"/>
                  </a:lnTo>
                  <a:lnTo>
                    <a:pt x="1603705" y="242239"/>
                  </a:lnTo>
                  <a:lnTo>
                    <a:pt x="1592656" y="244436"/>
                  </a:lnTo>
                  <a:lnTo>
                    <a:pt x="1583639" y="250431"/>
                  </a:lnTo>
                  <a:lnTo>
                    <a:pt x="1577581" y="259321"/>
                  </a:lnTo>
                  <a:lnTo>
                    <a:pt x="1575358" y="270205"/>
                  </a:lnTo>
                  <a:lnTo>
                    <a:pt x="1577581" y="281101"/>
                  </a:lnTo>
                  <a:lnTo>
                    <a:pt x="1583639" y="289991"/>
                  </a:lnTo>
                  <a:lnTo>
                    <a:pt x="1592656" y="295986"/>
                  </a:lnTo>
                  <a:lnTo>
                    <a:pt x="1603705" y="298183"/>
                  </a:lnTo>
                  <a:lnTo>
                    <a:pt x="1614728" y="295986"/>
                  </a:lnTo>
                  <a:lnTo>
                    <a:pt x="1623733" y="289991"/>
                  </a:lnTo>
                  <a:lnTo>
                    <a:pt x="1629816" y="281101"/>
                  </a:lnTo>
                  <a:lnTo>
                    <a:pt x="1632051" y="270205"/>
                  </a:lnTo>
                  <a:close/>
                </a:path>
                <a:path w="1632584" h="419735">
                  <a:moveTo>
                    <a:pt x="1632051" y="149123"/>
                  </a:moveTo>
                  <a:lnTo>
                    <a:pt x="1629816" y="138239"/>
                  </a:lnTo>
                  <a:lnTo>
                    <a:pt x="1623733" y="129349"/>
                  </a:lnTo>
                  <a:lnTo>
                    <a:pt x="1614728" y="123355"/>
                  </a:lnTo>
                  <a:lnTo>
                    <a:pt x="1603705" y="121158"/>
                  </a:lnTo>
                  <a:lnTo>
                    <a:pt x="1592656" y="123355"/>
                  </a:lnTo>
                  <a:lnTo>
                    <a:pt x="1583639" y="129349"/>
                  </a:lnTo>
                  <a:lnTo>
                    <a:pt x="1577581" y="138239"/>
                  </a:lnTo>
                  <a:lnTo>
                    <a:pt x="1575358" y="149123"/>
                  </a:lnTo>
                  <a:lnTo>
                    <a:pt x="1577581" y="160007"/>
                  </a:lnTo>
                  <a:lnTo>
                    <a:pt x="1583639" y="168897"/>
                  </a:lnTo>
                  <a:lnTo>
                    <a:pt x="1592656" y="174891"/>
                  </a:lnTo>
                  <a:lnTo>
                    <a:pt x="1603705" y="177088"/>
                  </a:lnTo>
                  <a:lnTo>
                    <a:pt x="1614728" y="174891"/>
                  </a:lnTo>
                  <a:lnTo>
                    <a:pt x="1623733" y="168897"/>
                  </a:lnTo>
                  <a:lnTo>
                    <a:pt x="1629816" y="160007"/>
                  </a:lnTo>
                  <a:lnTo>
                    <a:pt x="1632051" y="149123"/>
                  </a:lnTo>
                  <a:close/>
                </a:path>
                <a:path w="1632584" h="419735">
                  <a:moveTo>
                    <a:pt x="1632051" y="27965"/>
                  </a:moveTo>
                  <a:lnTo>
                    <a:pt x="1629816" y="17081"/>
                  </a:lnTo>
                  <a:lnTo>
                    <a:pt x="1623733" y="8191"/>
                  </a:lnTo>
                  <a:lnTo>
                    <a:pt x="1614728" y="2197"/>
                  </a:lnTo>
                  <a:lnTo>
                    <a:pt x="1603705" y="0"/>
                  </a:lnTo>
                  <a:lnTo>
                    <a:pt x="1592656" y="2197"/>
                  </a:lnTo>
                  <a:lnTo>
                    <a:pt x="1583639" y="8191"/>
                  </a:lnTo>
                  <a:lnTo>
                    <a:pt x="1577581" y="17081"/>
                  </a:lnTo>
                  <a:lnTo>
                    <a:pt x="1575358" y="27965"/>
                  </a:lnTo>
                  <a:lnTo>
                    <a:pt x="1577581" y="38849"/>
                  </a:lnTo>
                  <a:lnTo>
                    <a:pt x="1583639" y="47739"/>
                  </a:lnTo>
                  <a:lnTo>
                    <a:pt x="1592656" y="53733"/>
                  </a:lnTo>
                  <a:lnTo>
                    <a:pt x="1603705" y="55930"/>
                  </a:lnTo>
                  <a:lnTo>
                    <a:pt x="1614728" y="53733"/>
                  </a:lnTo>
                  <a:lnTo>
                    <a:pt x="1623733" y="47739"/>
                  </a:lnTo>
                  <a:lnTo>
                    <a:pt x="1629816" y="38849"/>
                  </a:lnTo>
                  <a:lnTo>
                    <a:pt x="1632051" y="279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087" y="4792764"/>
              <a:ext cx="4008120" cy="530225"/>
            </a:xfrm>
            <a:custGeom>
              <a:avLst/>
              <a:gdLst/>
              <a:ahLst/>
              <a:cxnLst/>
              <a:rect l="l" t="t" r="r" b="b"/>
              <a:pathLst>
                <a:path w="4008120" h="530225">
                  <a:moveTo>
                    <a:pt x="51739" y="0"/>
                  </a:moveTo>
                  <a:lnTo>
                    <a:pt x="0" y="0"/>
                  </a:lnTo>
                  <a:lnTo>
                    <a:pt x="0" y="529691"/>
                  </a:lnTo>
                  <a:lnTo>
                    <a:pt x="51739" y="529691"/>
                  </a:lnTo>
                  <a:lnTo>
                    <a:pt x="51739" y="0"/>
                  </a:lnTo>
                  <a:close/>
                </a:path>
                <a:path w="4008120" h="530225">
                  <a:moveTo>
                    <a:pt x="271526" y="0"/>
                  </a:moveTo>
                  <a:lnTo>
                    <a:pt x="219786" y="0"/>
                  </a:lnTo>
                  <a:lnTo>
                    <a:pt x="219786" y="529691"/>
                  </a:lnTo>
                  <a:lnTo>
                    <a:pt x="271526" y="529691"/>
                  </a:lnTo>
                  <a:lnTo>
                    <a:pt x="271526" y="0"/>
                  </a:lnTo>
                  <a:close/>
                </a:path>
                <a:path w="4008120" h="530225">
                  <a:moveTo>
                    <a:pt x="491299" y="0"/>
                  </a:moveTo>
                  <a:lnTo>
                    <a:pt x="439559" y="0"/>
                  </a:lnTo>
                  <a:lnTo>
                    <a:pt x="439559" y="529691"/>
                  </a:lnTo>
                  <a:lnTo>
                    <a:pt x="491299" y="529691"/>
                  </a:lnTo>
                  <a:lnTo>
                    <a:pt x="491299" y="0"/>
                  </a:lnTo>
                  <a:close/>
                </a:path>
                <a:path w="4008120" h="530225">
                  <a:moveTo>
                    <a:pt x="710984" y="0"/>
                  </a:moveTo>
                  <a:lnTo>
                    <a:pt x="659244" y="0"/>
                  </a:lnTo>
                  <a:lnTo>
                    <a:pt x="659244" y="529691"/>
                  </a:lnTo>
                  <a:lnTo>
                    <a:pt x="710984" y="529691"/>
                  </a:lnTo>
                  <a:lnTo>
                    <a:pt x="710984" y="0"/>
                  </a:lnTo>
                  <a:close/>
                </a:path>
                <a:path w="4008120" h="530225">
                  <a:moveTo>
                    <a:pt x="930783" y="0"/>
                  </a:moveTo>
                  <a:lnTo>
                    <a:pt x="879005" y="0"/>
                  </a:lnTo>
                  <a:lnTo>
                    <a:pt x="879005" y="529691"/>
                  </a:lnTo>
                  <a:lnTo>
                    <a:pt x="930783" y="529691"/>
                  </a:lnTo>
                  <a:lnTo>
                    <a:pt x="930783" y="0"/>
                  </a:lnTo>
                  <a:close/>
                </a:path>
                <a:path w="4008120" h="530225">
                  <a:moveTo>
                    <a:pt x="1150556" y="0"/>
                  </a:moveTo>
                  <a:lnTo>
                    <a:pt x="1098778" y="0"/>
                  </a:lnTo>
                  <a:lnTo>
                    <a:pt x="1098778" y="529691"/>
                  </a:lnTo>
                  <a:lnTo>
                    <a:pt x="1150556" y="529691"/>
                  </a:lnTo>
                  <a:lnTo>
                    <a:pt x="1150556" y="0"/>
                  </a:lnTo>
                  <a:close/>
                </a:path>
                <a:path w="4008120" h="530225">
                  <a:moveTo>
                    <a:pt x="1370330" y="0"/>
                  </a:moveTo>
                  <a:lnTo>
                    <a:pt x="1318552" y="0"/>
                  </a:lnTo>
                  <a:lnTo>
                    <a:pt x="1318552" y="529691"/>
                  </a:lnTo>
                  <a:lnTo>
                    <a:pt x="1370330" y="529691"/>
                  </a:lnTo>
                  <a:lnTo>
                    <a:pt x="1370330" y="0"/>
                  </a:lnTo>
                  <a:close/>
                </a:path>
                <a:path w="4008120" h="530225">
                  <a:moveTo>
                    <a:pt x="1590103" y="0"/>
                  </a:moveTo>
                  <a:lnTo>
                    <a:pt x="1538414" y="0"/>
                  </a:lnTo>
                  <a:lnTo>
                    <a:pt x="1538414" y="529691"/>
                  </a:lnTo>
                  <a:lnTo>
                    <a:pt x="1590103" y="529691"/>
                  </a:lnTo>
                  <a:lnTo>
                    <a:pt x="1590103" y="0"/>
                  </a:lnTo>
                  <a:close/>
                </a:path>
                <a:path w="4008120" h="530225">
                  <a:moveTo>
                    <a:pt x="1809775" y="0"/>
                  </a:moveTo>
                  <a:lnTo>
                    <a:pt x="1758099" y="0"/>
                  </a:lnTo>
                  <a:lnTo>
                    <a:pt x="1758099" y="529691"/>
                  </a:lnTo>
                  <a:lnTo>
                    <a:pt x="1809775" y="529691"/>
                  </a:lnTo>
                  <a:lnTo>
                    <a:pt x="1809775" y="0"/>
                  </a:lnTo>
                  <a:close/>
                </a:path>
                <a:path w="4008120" h="530225">
                  <a:moveTo>
                    <a:pt x="2029548" y="0"/>
                  </a:moveTo>
                  <a:lnTo>
                    <a:pt x="1977872" y="0"/>
                  </a:lnTo>
                  <a:lnTo>
                    <a:pt x="1977872" y="529691"/>
                  </a:lnTo>
                  <a:lnTo>
                    <a:pt x="2029548" y="529691"/>
                  </a:lnTo>
                  <a:lnTo>
                    <a:pt x="2029548" y="0"/>
                  </a:lnTo>
                  <a:close/>
                </a:path>
                <a:path w="4008120" h="530225">
                  <a:moveTo>
                    <a:pt x="2249411" y="0"/>
                  </a:moveTo>
                  <a:lnTo>
                    <a:pt x="2197646" y="0"/>
                  </a:lnTo>
                  <a:lnTo>
                    <a:pt x="2197646" y="529691"/>
                  </a:lnTo>
                  <a:lnTo>
                    <a:pt x="2249411" y="529691"/>
                  </a:lnTo>
                  <a:lnTo>
                    <a:pt x="2249411" y="0"/>
                  </a:lnTo>
                  <a:close/>
                </a:path>
                <a:path w="4008120" h="530225">
                  <a:moveTo>
                    <a:pt x="2469184" y="0"/>
                  </a:moveTo>
                  <a:lnTo>
                    <a:pt x="2417419" y="0"/>
                  </a:lnTo>
                  <a:lnTo>
                    <a:pt x="2417419" y="529691"/>
                  </a:lnTo>
                  <a:lnTo>
                    <a:pt x="2469184" y="529691"/>
                  </a:lnTo>
                  <a:lnTo>
                    <a:pt x="2469184" y="0"/>
                  </a:lnTo>
                  <a:close/>
                </a:path>
                <a:path w="4008120" h="530225">
                  <a:moveTo>
                    <a:pt x="2688958" y="0"/>
                  </a:moveTo>
                  <a:lnTo>
                    <a:pt x="2637193" y="0"/>
                  </a:lnTo>
                  <a:lnTo>
                    <a:pt x="2637193" y="529691"/>
                  </a:lnTo>
                  <a:lnTo>
                    <a:pt x="2688958" y="529691"/>
                  </a:lnTo>
                  <a:lnTo>
                    <a:pt x="2688958" y="0"/>
                  </a:lnTo>
                  <a:close/>
                </a:path>
                <a:path w="4008120" h="530225">
                  <a:moveTo>
                    <a:pt x="2908731" y="0"/>
                  </a:moveTo>
                  <a:lnTo>
                    <a:pt x="2856966" y="0"/>
                  </a:lnTo>
                  <a:lnTo>
                    <a:pt x="2856966" y="529691"/>
                  </a:lnTo>
                  <a:lnTo>
                    <a:pt x="2908731" y="529691"/>
                  </a:lnTo>
                  <a:lnTo>
                    <a:pt x="2908731" y="0"/>
                  </a:lnTo>
                  <a:close/>
                </a:path>
                <a:path w="4008120" h="530225">
                  <a:moveTo>
                    <a:pt x="3128416" y="0"/>
                  </a:moveTo>
                  <a:lnTo>
                    <a:pt x="3076651" y="0"/>
                  </a:lnTo>
                  <a:lnTo>
                    <a:pt x="3076651" y="529691"/>
                  </a:lnTo>
                  <a:lnTo>
                    <a:pt x="3128416" y="529691"/>
                  </a:lnTo>
                  <a:lnTo>
                    <a:pt x="3128416" y="0"/>
                  </a:lnTo>
                  <a:close/>
                </a:path>
                <a:path w="4008120" h="530225">
                  <a:moveTo>
                    <a:pt x="3348190" y="0"/>
                  </a:moveTo>
                  <a:lnTo>
                    <a:pt x="3296424" y="0"/>
                  </a:lnTo>
                  <a:lnTo>
                    <a:pt x="3296424" y="529691"/>
                  </a:lnTo>
                  <a:lnTo>
                    <a:pt x="3348190" y="529691"/>
                  </a:lnTo>
                  <a:lnTo>
                    <a:pt x="3348190" y="0"/>
                  </a:lnTo>
                  <a:close/>
                </a:path>
                <a:path w="4008120" h="530225">
                  <a:moveTo>
                    <a:pt x="3567963" y="0"/>
                  </a:moveTo>
                  <a:lnTo>
                    <a:pt x="3516198" y="0"/>
                  </a:lnTo>
                  <a:lnTo>
                    <a:pt x="3516198" y="529691"/>
                  </a:lnTo>
                  <a:lnTo>
                    <a:pt x="3567963" y="529691"/>
                  </a:lnTo>
                  <a:lnTo>
                    <a:pt x="3567963" y="0"/>
                  </a:lnTo>
                  <a:close/>
                </a:path>
                <a:path w="4008120" h="530225">
                  <a:moveTo>
                    <a:pt x="3787737" y="0"/>
                  </a:moveTo>
                  <a:lnTo>
                    <a:pt x="3736060" y="0"/>
                  </a:lnTo>
                  <a:lnTo>
                    <a:pt x="3736060" y="529691"/>
                  </a:lnTo>
                  <a:lnTo>
                    <a:pt x="3787737" y="529691"/>
                  </a:lnTo>
                  <a:lnTo>
                    <a:pt x="3787737" y="0"/>
                  </a:lnTo>
                  <a:close/>
                </a:path>
                <a:path w="4008120" h="530225">
                  <a:moveTo>
                    <a:pt x="4007510" y="0"/>
                  </a:moveTo>
                  <a:lnTo>
                    <a:pt x="3955834" y="0"/>
                  </a:lnTo>
                  <a:lnTo>
                    <a:pt x="3955834" y="529691"/>
                  </a:lnTo>
                  <a:lnTo>
                    <a:pt x="4007510" y="529691"/>
                  </a:lnTo>
                  <a:lnTo>
                    <a:pt x="4007510" y="0"/>
                  </a:lnTo>
                  <a:close/>
                </a:path>
              </a:pathLst>
            </a:custGeom>
            <a:solidFill>
              <a:srgbClr val="2E5496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56" y="886113"/>
              <a:ext cx="74897" cy="743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920" y="886113"/>
              <a:ext cx="74905" cy="74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792" y="886113"/>
              <a:ext cx="74897" cy="74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431" y="886113"/>
              <a:ext cx="74901" cy="74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563" y="886113"/>
              <a:ext cx="74905" cy="74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056" y="675335"/>
              <a:ext cx="74897" cy="743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920" y="675334"/>
              <a:ext cx="74905" cy="743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792" y="675334"/>
              <a:ext cx="74897" cy="743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431" y="675334"/>
              <a:ext cx="74901" cy="743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563" y="675334"/>
              <a:ext cx="74905" cy="74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056" y="464463"/>
              <a:ext cx="74897" cy="743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920" y="464463"/>
              <a:ext cx="74905" cy="743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792" y="464462"/>
              <a:ext cx="74897" cy="743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431" y="464462"/>
              <a:ext cx="74901" cy="743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563" y="464462"/>
              <a:ext cx="74905" cy="743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523447" y="313829"/>
              <a:ext cx="655320" cy="4218305"/>
            </a:xfrm>
            <a:custGeom>
              <a:avLst/>
              <a:gdLst/>
              <a:ahLst/>
              <a:cxnLst/>
              <a:rect l="l" t="t" r="r" b="b"/>
              <a:pathLst>
                <a:path w="655320" h="4218305">
                  <a:moveTo>
                    <a:pt x="654862" y="3932542"/>
                  </a:moveTo>
                  <a:lnTo>
                    <a:pt x="0" y="3932542"/>
                  </a:lnTo>
                  <a:lnTo>
                    <a:pt x="0" y="3987000"/>
                  </a:lnTo>
                  <a:lnTo>
                    <a:pt x="654862" y="3987000"/>
                  </a:lnTo>
                  <a:lnTo>
                    <a:pt x="654862" y="3932542"/>
                  </a:lnTo>
                  <a:close/>
                </a:path>
                <a:path w="655320" h="4218305">
                  <a:moveTo>
                    <a:pt x="654862" y="3469881"/>
                  </a:moveTo>
                  <a:lnTo>
                    <a:pt x="0" y="3469881"/>
                  </a:lnTo>
                  <a:lnTo>
                    <a:pt x="0" y="3524326"/>
                  </a:lnTo>
                  <a:lnTo>
                    <a:pt x="654862" y="3524326"/>
                  </a:lnTo>
                  <a:lnTo>
                    <a:pt x="654862" y="3469881"/>
                  </a:lnTo>
                  <a:close/>
                </a:path>
                <a:path w="655320" h="4218305">
                  <a:moveTo>
                    <a:pt x="654862" y="2313292"/>
                  </a:moveTo>
                  <a:lnTo>
                    <a:pt x="0" y="2313292"/>
                  </a:lnTo>
                  <a:lnTo>
                    <a:pt x="0" y="2367737"/>
                  </a:lnTo>
                  <a:lnTo>
                    <a:pt x="654862" y="2367737"/>
                  </a:lnTo>
                  <a:lnTo>
                    <a:pt x="654862" y="2313292"/>
                  </a:lnTo>
                  <a:close/>
                </a:path>
                <a:path w="655320" h="4218305">
                  <a:moveTo>
                    <a:pt x="654862" y="1156652"/>
                  </a:moveTo>
                  <a:lnTo>
                    <a:pt x="0" y="1156652"/>
                  </a:lnTo>
                  <a:lnTo>
                    <a:pt x="0" y="1211097"/>
                  </a:lnTo>
                  <a:lnTo>
                    <a:pt x="654862" y="1211097"/>
                  </a:lnTo>
                  <a:lnTo>
                    <a:pt x="654862" y="1156652"/>
                  </a:lnTo>
                  <a:close/>
                </a:path>
                <a:path w="655320" h="4218305">
                  <a:moveTo>
                    <a:pt x="654862" y="694004"/>
                  </a:moveTo>
                  <a:lnTo>
                    <a:pt x="0" y="694004"/>
                  </a:lnTo>
                  <a:lnTo>
                    <a:pt x="0" y="748461"/>
                  </a:lnTo>
                  <a:lnTo>
                    <a:pt x="654862" y="748461"/>
                  </a:lnTo>
                  <a:lnTo>
                    <a:pt x="654862" y="694004"/>
                  </a:lnTo>
                  <a:close/>
                </a:path>
                <a:path w="655320" h="4218305">
                  <a:moveTo>
                    <a:pt x="654951" y="4163834"/>
                  </a:moveTo>
                  <a:lnTo>
                    <a:pt x="88" y="4163834"/>
                  </a:lnTo>
                  <a:lnTo>
                    <a:pt x="88" y="4218279"/>
                  </a:lnTo>
                  <a:lnTo>
                    <a:pt x="654951" y="4218279"/>
                  </a:lnTo>
                  <a:lnTo>
                    <a:pt x="654951" y="4163834"/>
                  </a:lnTo>
                  <a:close/>
                </a:path>
                <a:path w="655320" h="4218305">
                  <a:moveTo>
                    <a:pt x="654951" y="3701275"/>
                  </a:moveTo>
                  <a:lnTo>
                    <a:pt x="88" y="3701275"/>
                  </a:lnTo>
                  <a:lnTo>
                    <a:pt x="88" y="3755720"/>
                  </a:lnTo>
                  <a:lnTo>
                    <a:pt x="654951" y="3755720"/>
                  </a:lnTo>
                  <a:lnTo>
                    <a:pt x="654951" y="3701275"/>
                  </a:lnTo>
                  <a:close/>
                </a:path>
                <a:path w="655320" h="4218305">
                  <a:moveTo>
                    <a:pt x="654951" y="3238563"/>
                  </a:moveTo>
                  <a:lnTo>
                    <a:pt x="88" y="3238563"/>
                  </a:lnTo>
                  <a:lnTo>
                    <a:pt x="88" y="3293021"/>
                  </a:lnTo>
                  <a:lnTo>
                    <a:pt x="654951" y="3293021"/>
                  </a:lnTo>
                  <a:lnTo>
                    <a:pt x="654951" y="3238563"/>
                  </a:lnTo>
                  <a:close/>
                </a:path>
                <a:path w="655320" h="4218305">
                  <a:moveTo>
                    <a:pt x="654951" y="3007207"/>
                  </a:moveTo>
                  <a:lnTo>
                    <a:pt x="88" y="3007207"/>
                  </a:lnTo>
                  <a:lnTo>
                    <a:pt x="88" y="3061652"/>
                  </a:lnTo>
                  <a:lnTo>
                    <a:pt x="654951" y="3061652"/>
                  </a:lnTo>
                  <a:lnTo>
                    <a:pt x="654951" y="3007207"/>
                  </a:lnTo>
                  <a:close/>
                </a:path>
                <a:path w="655320" h="4218305">
                  <a:moveTo>
                    <a:pt x="654951" y="2775928"/>
                  </a:moveTo>
                  <a:lnTo>
                    <a:pt x="88" y="2775928"/>
                  </a:lnTo>
                  <a:lnTo>
                    <a:pt x="88" y="2830372"/>
                  </a:lnTo>
                  <a:lnTo>
                    <a:pt x="654951" y="2830372"/>
                  </a:lnTo>
                  <a:lnTo>
                    <a:pt x="654951" y="2775928"/>
                  </a:lnTo>
                  <a:close/>
                </a:path>
                <a:path w="655320" h="4218305">
                  <a:moveTo>
                    <a:pt x="654951" y="2544572"/>
                  </a:moveTo>
                  <a:lnTo>
                    <a:pt x="88" y="2544572"/>
                  </a:lnTo>
                  <a:lnTo>
                    <a:pt x="88" y="2599017"/>
                  </a:lnTo>
                  <a:lnTo>
                    <a:pt x="654951" y="2599017"/>
                  </a:lnTo>
                  <a:lnTo>
                    <a:pt x="654951" y="2544572"/>
                  </a:lnTo>
                  <a:close/>
                </a:path>
                <a:path w="655320" h="4218305">
                  <a:moveTo>
                    <a:pt x="654951" y="2082012"/>
                  </a:moveTo>
                  <a:lnTo>
                    <a:pt x="88" y="2082012"/>
                  </a:lnTo>
                  <a:lnTo>
                    <a:pt x="88" y="2136457"/>
                  </a:lnTo>
                  <a:lnTo>
                    <a:pt x="654951" y="2136457"/>
                  </a:lnTo>
                  <a:lnTo>
                    <a:pt x="654951" y="2082012"/>
                  </a:lnTo>
                  <a:close/>
                </a:path>
                <a:path w="655320" h="4218305">
                  <a:moveTo>
                    <a:pt x="654951" y="1850567"/>
                  </a:moveTo>
                  <a:lnTo>
                    <a:pt x="88" y="1850567"/>
                  </a:lnTo>
                  <a:lnTo>
                    <a:pt x="88" y="1905012"/>
                  </a:lnTo>
                  <a:lnTo>
                    <a:pt x="654951" y="1905012"/>
                  </a:lnTo>
                  <a:lnTo>
                    <a:pt x="654951" y="1850567"/>
                  </a:lnTo>
                  <a:close/>
                </a:path>
                <a:path w="655320" h="4218305">
                  <a:moveTo>
                    <a:pt x="654951" y="1619288"/>
                  </a:moveTo>
                  <a:lnTo>
                    <a:pt x="88" y="1619288"/>
                  </a:lnTo>
                  <a:lnTo>
                    <a:pt x="88" y="1673733"/>
                  </a:lnTo>
                  <a:lnTo>
                    <a:pt x="654951" y="1673733"/>
                  </a:lnTo>
                  <a:lnTo>
                    <a:pt x="654951" y="1619288"/>
                  </a:lnTo>
                  <a:close/>
                </a:path>
                <a:path w="655320" h="4218305">
                  <a:moveTo>
                    <a:pt x="654951" y="1387919"/>
                  </a:moveTo>
                  <a:lnTo>
                    <a:pt x="88" y="1387919"/>
                  </a:lnTo>
                  <a:lnTo>
                    <a:pt x="88" y="1442377"/>
                  </a:lnTo>
                  <a:lnTo>
                    <a:pt x="654951" y="1442377"/>
                  </a:lnTo>
                  <a:lnTo>
                    <a:pt x="654951" y="1387919"/>
                  </a:lnTo>
                  <a:close/>
                </a:path>
                <a:path w="655320" h="4218305">
                  <a:moveTo>
                    <a:pt x="654951" y="925372"/>
                  </a:moveTo>
                  <a:lnTo>
                    <a:pt x="88" y="925372"/>
                  </a:lnTo>
                  <a:lnTo>
                    <a:pt x="88" y="979817"/>
                  </a:lnTo>
                  <a:lnTo>
                    <a:pt x="654951" y="979817"/>
                  </a:lnTo>
                  <a:lnTo>
                    <a:pt x="654951" y="925372"/>
                  </a:lnTo>
                  <a:close/>
                </a:path>
                <a:path w="655320" h="4218305">
                  <a:moveTo>
                    <a:pt x="654951" y="462724"/>
                  </a:moveTo>
                  <a:lnTo>
                    <a:pt x="88" y="462724"/>
                  </a:lnTo>
                  <a:lnTo>
                    <a:pt x="88" y="517182"/>
                  </a:lnTo>
                  <a:lnTo>
                    <a:pt x="654951" y="517182"/>
                  </a:lnTo>
                  <a:lnTo>
                    <a:pt x="654951" y="462724"/>
                  </a:lnTo>
                  <a:close/>
                </a:path>
                <a:path w="655320" h="4218305">
                  <a:moveTo>
                    <a:pt x="654951" y="231279"/>
                  </a:moveTo>
                  <a:lnTo>
                    <a:pt x="88" y="231279"/>
                  </a:lnTo>
                  <a:lnTo>
                    <a:pt x="88" y="285724"/>
                  </a:lnTo>
                  <a:lnTo>
                    <a:pt x="654951" y="285724"/>
                  </a:lnTo>
                  <a:lnTo>
                    <a:pt x="654951" y="231279"/>
                  </a:lnTo>
                  <a:close/>
                </a:path>
                <a:path w="655320" h="4218305">
                  <a:moveTo>
                    <a:pt x="654951" y="0"/>
                  </a:moveTo>
                  <a:lnTo>
                    <a:pt x="88" y="0"/>
                  </a:lnTo>
                  <a:lnTo>
                    <a:pt x="88" y="54457"/>
                  </a:lnTo>
                  <a:lnTo>
                    <a:pt x="654951" y="54457"/>
                  </a:lnTo>
                  <a:lnTo>
                    <a:pt x="654951" y="0"/>
                  </a:lnTo>
                  <a:close/>
                </a:path>
              </a:pathLst>
            </a:custGeom>
            <a:solidFill>
              <a:srgbClr val="2E549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498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Inteligência</a:t>
            </a:r>
            <a:r>
              <a:rPr spc="-180" dirty="0"/>
              <a:t> </a:t>
            </a:r>
            <a:r>
              <a:rPr dirty="0"/>
              <a:t>Artificial</a:t>
            </a:r>
            <a:r>
              <a:rPr spc="-170" dirty="0"/>
              <a:t> </a:t>
            </a:r>
            <a:r>
              <a:rPr spc="-10" dirty="0"/>
              <a:t>Aplicada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13105" y="5984240"/>
            <a:ext cx="3976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UniSenai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PR–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2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José</a:t>
            </a:r>
            <a:r>
              <a:rPr sz="2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dos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Pinhais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912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Fundamentos</a:t>
            </a:r>
            <a:r>
              <a:rPr spc="-190" dirty="0"/>
              <a:t> </a:t>
            </a:r>
            <a:r>
              <a:rPr spc="-10" dirty="0"/>
              <a:t>necessários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819" y="469273"/>
            <a:ext cx="1536704" cy="124700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5153" y="2408961"/>
            <a:ext cx="1536705" cy="18506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717111" y="1210904"/>
            <a:ext cx="772525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Estatística</a:t>
            </a:r>
            <a:r>
              <a:rPr lang="pt-BR" sz="1800" spc="-10" dirty="0">
                <a:latin typeface="Verdana"/>
                <a:cs typeface="Verdana"/>
              </a:rPr>
              <a:t>: </a:t>
            </a:r>
            <a:r>
              <a:rPr lang="pt-BR" sz="1800" b="1" u="sng" spc="-10" dirty="0">
                <a:latin typeface="Verdana"/>
                <a:cs typeface="Verdana"/>
              </a:rPr>
              <a:t>entender e modelar dados</a:t>
            </a:r>
            <a:r>
              <a:rPr lang="pt-BR" sz="1800" u="sng" spc="-10" dirty="0">
                <a:latin typeface="Verdana"/>
                <a:cs typeface="Verdana"/>
              </a:rPr>
              <a:t>.</a:t>
            </a:r>
            <a:endParaRPr sz="1800" u="sng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97797" y="3005805"/>
            <a:ext cx="66054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 err="1">
                <a:latin typeface="Verdana"/>
                <a:cs typeface="Verdana"/>
              </a:rPr>
              <a:t>Matemática</a:t>
            </a:r>
            <a:r>
              <a:rPr lang="pt-BR" spc="-10" dirty="0">
                <a:latin typeface="Verdana"/>
                <a:cs typeface="Verdana"/>
              </a:rPr>
              <a:t>: </a:t>
            </a:r>
            <a:r>
              <a:rPr lang="pt-BR" b="1" u="sng" dirty="0">
                <a:latin typeface="Verdana"/>
                <a:cs typeface="Verdana"/>
              </a:rPr>
              <a:t>fundamentar e otimizar algoritmos</a:t>
            </a:r>
            <a:r>
              <a:rPr lang="pt-BR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1028" name="Picture 4" descr="Programação - ícones de seo e web grátis">
            <a:extLst>
              <a:ext uri="{FF2B5EF4-FFF2-40B4-BE49-F238E27FC236}">
                <a16:creationId xmlns:a16="http://schemas.microsoft.com/office/drawing/2014/main" id="{AA18A3C3-DD54-473A-90F5-1B174EEE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7" y="4658469"/>
            <a:ext cx="1796036" cy="17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bject 44">
            <a:extLst>
              <a:ext uri="{FF2B5EF4-FFF2-40B4-BE49-F238E27FC236}">
                <a16:creationId xmlns:a16="http://schemas.microsoft.com/office/drawing/2014/main" id="{4876F809-F06B-436E-B2B4-D25A6FA825A2}"/>
              </a:ext>
            </a:extLst>
          </p:cNvPr>
          <p:cNvSpPr txBox="1"/>
          <p:nvPr/>
        </p:nvSpPr>
        <p:spPr>
          <a:xfrm>
            <a:off x="2379866" y="5234708"/>
            <a:ext cx="74322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pt-BR" spc="-10" dirty="0">
                <a:latin typeface="Verdana"/>
              </a:rPr>
              <a:t>Programação: </a:t>
            </a:r>
            <a:r>
              <a:rPr lang="pt-BR" b="1" u="sng" spc="-10" dirty="0">
                <a:latin typeface="Verdana"/>
              </a:rPr>
              <a:t>implementar e escalar soluções</a:t>
            </a:r>
            <a:r>
              <a:rPr lang="pt-BR" spc="-10" dirty="0">
                <a:latin typeface="Verdan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897558" y="2195852"/>
            <a:ext cx="9294442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B</a:t>
            </a:r>
            <a:r>
              <a:rPr sz="2400" dirty="0" err="1">
                <a:latin typeface="Times New Roman"/>
                <a:cs typeface="Times New Roman"/>
              </a:rPr>
              <a:t>ases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teóricas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métodos para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análise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interpretação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dados;</a:t>
            </a:r>
            <a:endParaRPr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endParaRPr lang="pt-BR"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E</a:t>
            </a:r>
            <a:r>
              <a:rPr sz="2400" dirty="0" err="1">
                <a:latin typeface="Times New Roman"/>
                <a:cs typeface="Times New Roman"/>
              </a:rPr>
              <a:t>ntender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incertezas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variabilidades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dados;</a:t>
            </a:r>
            <a:endParaRPr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endParaRPr lang="pt-BR"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 err="1">
                <a:latin typeface="Times New Roman"/>
                <a:cs typeface="Times New Roman"/>
              </a:rPr>
              <a:t>Contribui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inferências,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hipóteses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estimação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parâmetros.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2481615"/>
            <a:ext cx="2133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86401" y="1773111"/>
            <a:ext cx="8834657" cy="34188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defPPr>
              <a:defRPr kern="0"/>
            </a:defPPr>
            <a:lvl1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  <a:defRPr sz="2400">
                <a:latin typeface="Times New Roman"/>
                <a:cs typeface="Times New Roman"/>
              </a:defRPr>
            </a:lvl1pPr>
          </a:lstStyle>
          <a:p>
            <a:r>
              <a:rPr lang="pt-BR" dirty="0"/>
              <a:t>Álgebra linear e cálculo são fundamentais para redes neurais e otimização.</a:t>
            </a:r>
          </a:p>
          <a:p>
            <a:endParaRPr lang="pt-BR" dirty="0"/>
          </a:p>
          <a:p>
            <a:r>
              <a:rPr lang="pt-BR" dirty="0"/>
              <a:t>Teoria dos grafos e otimização permitem resolver problemas complexos.</a:t>
            </a:r>
          </a:p>
          <a:p>
            <a:endParaRPr lang="pt-BR" dirty="0"/>
          </a:p>
          <a:p>
            <a:r>
              <a:rPr lang="pt-BR" dirty="0"/>
              <a:t>Garante a eficiência e precisão dos modelos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941" y="2311892"/>
            <a:ext cx="2572259" cy="23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64006" y="1953753"/>
            <a:ext cx="8991600" cy="304955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Linguagens como Python e tornam a IA acessível.</a:t>
            </a:r>
          </a:p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endParaRPr lang="pt-BR"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Estruturas de dados e algoritmos permitem manipular e processar dados em larga escala.</a:t>
            </a:r>
          </a:p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endParaRPr lang="pt-BR" sz="2400" dirty="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Facilita a criação, treinamento e implantação de modelos</a:t>
            </a:r>
            <a:r>
              <a:rPr lang="pt-BR" sz="20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6" name="Picture 4" descr="Programação - ícones de seo e web grátis">
            <a:extLst>
              <a:ext uri="{FF2B5EF4-FFF2-40B4-BE49-F238E27FC236}">
                <a16:creationId xmlns:a16="http://schemas.microsoft.com/office/drawing/2014/main" id="{A69EDBD1-FFAF-4B8A-AEAC-40B2595F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2" y="2362200"/>
            <a:ext cx="2536661" cy="25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4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2999" y="4724400"/>
            <a:ext cx="2286000" cy="1828800"/>
          </a:xfrm>
          <a:prstGeom prst="rect">
            <a:avLst/>
          </a:prstGeom>
        </p:spPr>
      </p:pic>
      <p:graphicFrame>
        <p:nvGraphicFramePr>
          <p:cNvPr id="32" name="Tabela 32">
            <a:extLst>
              <a:ext uri="{FF2B5EF4-FFF2-40B4-BE49-F238E27FC236}">
                <a16:creationId xmlns:a16="http://schemas.microsoft.com/office/drawing/2014/main" id="{8FDA4FC3-A22F-42CA-803E-13ACB4B7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08063"/>
              </p:ext>
            </p:extLst>
          </p:nvPr>
        </p:nvGraphicFramePr>
        <p:xfrm>
          <a:off x="2032000" y="1676400"/>
          <a:ext cx="8127999" cy="249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9289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2027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5131532"/>
                    </a:ext>
                  </a:extLst>
                </a:gridCol>
              </a:tblGrid>
              <a:tr h="49171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Tipo de dados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Análise de dados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Outros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20778"/>
                  </a:ext>
                </a:extLst>
              </a:tr>
              <a:tr h="200468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Numéricos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Categóricos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Média,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Mediana,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Moda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Desvio padrão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Amplitude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Probabilidade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Correlação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Testes de hipóteses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79843"/>
                  </a:ext>
                </a:extLst>
              </a:tr>
            </a:tbl>
          </a:graphicData>
        </a:graphic>
      </p:graphicFrame>
      <p:grpSp>
        <p:nvGrpSpPr>
          <p:cNvPr id="33" name="object 2">
            <a:extLst>
              <a:ext uri="{FF2B5EF4-FFF2-40B4-BE49-F238E27FC236}">
                <a16:creationId xmlns:a16="http://schemas.microsoft.com/office/drawing/2014/main" id="{1C1153A8-2745-49B9-AC50-2233FC3A0889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4" name="object 3">
              <a:extLst>
                <a:ext uri="{FF2B5EF4-FFF2-40B4-BE49-F238E27FC236}">
                  <a16:creationId xmlns:a16="http://schemas.microsoft.com/office/drawing/2014/main" id="{C2CA9531-B498-4024-AD2F-73BDC597F12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E60E7639-884F-4947-B345-95CE9156756F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>
              <a:extLst>
                <a:ext uri="{FF2B5EF4-FFF2-40B4-BE49-F238E27FC236}">
                  <a16:creationId xmlns:a16="http://schemas.microsoft.com/office/drawing/2014/main" id="{B5415BC6-F855-45C7-8BE3-096084BA7804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6">
              <a:extLst>
                <a:ext uri="{FF2B5EF4-FFF2-40B4-BE49-F238E27FC236}">
                  <a16:creationId xmlns:a16="http://schemas.microsoft.com/office/drawing/2014/main" id="{C60EEA88-A931-48A5-A962-300C85A98D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23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a 32">
            <a:extLst>
              <a:ext uri="{FF2B5EF4-FFF2-40B4-BE49-F238E27FC236}">
                <a16:creationId xmlns:a16="http://schemas.microsoft.com/office/drawing/2014/main" id="{8FDA4FC3-A22F-42CA-803E-13ACB4B7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79823"/>
              </p:ext>
            </p:extLst>
          </p:nvPr>
        </p:nvGraphicFramePr>
        <p:xfrm>
          <a:off x="1549401" y="2057400"/>
          <a:ext cx="909319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1066">
                  <a:extLst>
                    <a:ext uri="{9D8B030D-6E8A-4147-A177-3AD203B41FA5}">
                      <a16:colId xmlns:a16="http://schemas.microsoft.com/office/drawing/2014/main" val="3589289732"/>
                    </a:ext>
                  </a:extLst>
                </a:gridCol>
                <a:gridCol w="3031066">
                  <a:extLst>
                    <a:ext uri="{9D8B030D-6E8A-4147-A177-3AD203B41FA5}">
                      <a16:colId xmlns:a16="http://schemas.microsoft.com/office/drawing/2014/main" val="1562027052"/>
                    </a:ext>
                  </a:extLst>
                </a:gridCol>
                <a:gridCol w="3031066">
                  <a:extLst>
                    <a:ext uri="{9D8B030D-6E8A-4147-A177-3AD203B41FA5}">
                      <a16:colId xmlns:a16="http://schemas.microsoft.com/office/drawing/2014/main" val="2285131532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Álgebra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Otimização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Teoria dos grafos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20778"/>
                  </a:ext>
                </a:extLst>
              </a:tr>
              <a:tr h="1311965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Vetores,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Matrizes,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Autovalores.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Funções convexas,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Métodos de gradiente.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Grafos,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Caminhos,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Conectividade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79843"/>
                  </a:ext>
                </a:extLst>
              </a:tr>
            </a:tbl>
          </a:graphicData>
        </a:graphic>
      </p:graphicFrame>
      <p:pic>
        <p:nvPicPr>
          <p:cNvPr id="4" name="object 15">
            <a:extLst>
              <a:ext uri="{FF2B5EF4-FFF2-40B4-BE49-F238E27FC236}">
                <a16:creationId xmlns:a16="http://schemas.microsoft.com/office/drawing/2014/main" id="{5768A7FD-8A85-4C41-ABF6-C074A8786F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4419600"/>
            <a:ext cx="2133600" cy="2011680"/>
          </a:xfrm>
          <a:prstGeom prst="rect">
            <a:avLst/>
          </a:prstGeom>
        </p:spPr>
      </p:pic>
      <p:grpSp>
        <p:nvGrpSpPr>
          <p:cNvPr id="5" name="object 2">
            <a:extLst>
              <a:ext uri="{FF2B5EF4-FFF2-40B4-BE49-F238E27FC236}">
                <a16:creationId xmlns:a16="http://schemas.microsoft.com/office/drawing/2014/main" id="{D0EB5E8C-EF85-4A8A-9C7B-F783C4884C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2A2D701C-D5CC-4588-AC96-B9CB2AB1E36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ADE4332-3145-4D9F-B84C-36860DE8ED1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CD77A28-729A-49A7-AF2D-7A5F24FAD198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23006134-767C-4B72-9E4D-33F2F2A67B7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4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a 32">
            <a:extLst>
              <a:ext uri="{FF2B5EF4-FFF2-40B4-BE49-F238E27FC236}">
                <a16:creationId xmlns:a16="http://schemas.microsoft.com/office/drawing/2014/main" id="{8FDA4FC3-A22F-42CA-803E-13ACB4B7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2685"/>
              </p:ext>
            </p:extLst>
          </p:nvPr>
        </p:nvGraphicFramePr>
        <p:xfrm>
          <a:off x="2146300" y="1981200"/>
          <a:ext cx="7899399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2405">
                  <a:extLst>
                    <a:ext uri="{9D8B030D-6E8A-4147-A177-3AD203B41FA5}">
                      <a16:colId xmlns:a16="http://schemas.microsoft.com/office/drawing/2014/main" val="3589289732"/>
                    </a:ext>
                  </a:extLst>
                </a:gridCol>
                <a:gridCol w="3103861">
                  <a:extLst>
                    <a:ext uri="{9D8B030D-6E8A-4147-A177-3AD203B41FA5}">
                      <a16:colId xmlns:a16="http://schemas.microsoft.com/office/drawing/2014/main" val="1562027052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228513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Conceitos básicos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Estrutura de dados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Algoritmos</a:t>
                      </a:r>
                      <a:endParaRPr lang="pt-BR" sz="2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2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Variáveis,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Condicionais,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Loops,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Listas,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Dicionários,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Pilhas, 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Filas, </a:t>
                      </a:r>
                    </a:p>
                    <a:p>
                      <a:pPr marL="490220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319405" algn="l"/>
                        </a:tabLst>
                      </a:pPr>
                      <a:r>
                        <a:rPr lang="pt-BR" sz="2000" i="1" dirty="0" err="1">
                          <a:latin typeface="Times New Roman"/>
                          <a:cs typeface="Times New Roman"/>
                        </a:rPr>
                        <a:t>DataFrames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Busca,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Ordenação,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/>
                        <a:t>Recursão.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79843"/>
                  </a:ext>
                </a:extLst>
              </a:tr>
            </a:tbl>
          </a:graphicData>
        </a:graphic>
      </p:graphicFrame>
      <p:pic>
        <p:nvPicPr>
          <p:cNvPr id="5" name="Picture 4" descr="Programação - ícones de seo e web grátis">
            <a:extLst>
              <a:ext uri="{FF2B5EF4-FFF2-40B4-BE49-F238E27FC236}">
                <a16:creationId xmlns:a16="http://schemas.microsoft.com/office/drawing/2014/main" id="{C955311A-8752-4BBD-9614-25DAFF3C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4572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4FB35CF3-DA5B-454F-A8DC-7DFE44DA1B35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4AA2F908-5916-4941-B4A8-C361F6CC35C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3511582-E9B6-4EE1-9AED-0D84D12D1ADA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9124391-6D98-4F68-9561-A0FC151F2DD5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44226EBA-C431-433E-B532-453AC8E5D6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76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3486" y="2959705"/>
            <a:ext cx="4902708" cy="938589"/>
          </a:xfrm>
          <a:prstGeom prst="rect">
            <a:avLst/>
          </a:prstGeom>
        </p:spPr>
        <p:txBody>
          <a:bodyPr vert="horz" wrap="square" lIns="0" tIns="319912" rIns="0" bIns="0" rtlCol="0" anchor="ctr">
            <a:spAutoFit/>
          </a:bodyPr>
          <a:lstStyle/>
          <a:p>
            <a:pPr marL="374650" algn="ctr">
              <a:spcBef>
                <a:spcPts val="95"/>
              </a:spcBef>
            </a:pPr>
            <a:r>
              <a:rPr lang="pt-BR" spc="-10" dirty="0"/>
              <a:t>Nivelamento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69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038" y="2894595"/>
            <a:ext cx="8908909" cy="812144"/>
          </a:xfrm>
          <a:prstGeom prst="rect">
            <a:avLst/>
          </a:prstGeom>
        </p:spPr>
        <p:txBody>
          <a:bodyPr vert="horz" wrap="square" lIns="0" tIns="319912" rIns="0" bIns="0" rtlCol="0" anchor="ctr">
            <a:spAutoFit/>
          </a:bodyPr>
          <a:lstStyle/>
          <a:p>
            <a:pPr marL="374650" algn="ctr">
              <a:spcBef>
                <a:spcPts val="95"/>
              </a:spcBef>
            </a:pPr>
            <a:r>
              <a:rPr lang="pt-BR" spc="-10" dirty="0"/>
              <a:t>Noções básicas dos algoritmos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411" y="947369"/>
            <a:ext cx="16662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3133B"/>
                </a:solidFill>
              </a:rPr>
              <a:t>AGENDA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29411" y="1863857"/>
            <a:ext cx="9674860" cy="322643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775"/>
              </a:spcBef>
              <a:buChar char="-"/>
              <a:tabLst>
                <a:tab pos="469265" algn="l"/>
              </a:tabLst>
            </a:pPr>
            <a:r>
              <a:rPr sz="2800" spc="-10" dirty="0">
                <a:latin typeface="Times New Roman"/>
                <a:cs typeface="Times New Roman"/>
              </a:rPr>
              <a:t>Apresentação;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Char char="-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Informações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sobre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disciplina:</a:t>
            </a:r>
            <a:endParaRPr sz="2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927100" algn="l"/>
              </a:tabLst>
            </a:pPr>
            <a:r>
              <a:rPr sz="2800" dirty="0">
                <a:latin typeface="Times New Roman"/>
                <a:cs typeface="Times New Roman"/>
              </a:rPr>
              <a:t>Plano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ensino;</a:t>
            </a:r>
            <a:endParaRPr sz="2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680"/>
              </a:spcBef>
              <a:buChar char="-"/>
              <a:tabLst>
                <a:tab pos="927100" algn="l"/>
              </a:tabLst>
            </a:pPr>
            <a:r>
              <a:rPr sz="2800" dirty="0">
                <a:latin typeface="Times New Roman"/>
                <a:cs typeface="Times New Roman"/>
              </a:rPr>
              <a:t>Aspectos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metodológicos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(aulas,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avaliações,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ferramentas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etc.);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685"/>
              </a:spcBef>
              <a:buChar char="-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Introdução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conceitos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inteligência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artificial.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97A8A94-E359-47F4-B99D-68E84F478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9976"/>
              </p:ext>
            </p:extLst>
          </p:nvPr>
        </p:nvGraphicFramePr>
        <p:xfrm>
          <a:off x="304800" y="994635"/>
          <a:ext cx="11582400" cy="48687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6021494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8976901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6047843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511309993"/>
                    </a:ext>
                  </a:extLst>
                </a:gridCol>
              </a:tblGrid>
              <a:tr h="7539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Categoria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Algoritmos/técnicas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Exemplos de aplicação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65986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Métodos de busca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Encontram soluções em um espaço de estados.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BFS, 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GPS traçando a melhor rota.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304080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Raciocínio 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Modelam eventos ao longo do tempo.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Cadeias de </a:t>
                      </a:r>
                      <a:r>
                        <a:rPr lang="pt-BR" sz="2000" dirty="0" err="1"/>
                        <a:t>Markov</a:t>
                      </a:r>
                      <a:r>
                        <a:rPr lang="pt-BR" sz="2000" dirty="0"/>
                        <a:t>, </a:t>
                      </a:r>
                    </a:p>
                    <a:p>
                      <a:pPr algn="ctr"/>
                      <a:r>
                        <a:rPr lang="pt-BR" sz="2000" dirty="0"/>
                        <a:t>Redes Bayesianas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Previsão do tempo, reconhecimento de fala.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81345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Lógica fuzzy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Lida com incertezas e valores intermediários.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Conjuntos fuzzy, Inferência fuzzy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Controle de temperatura em ar-condicionado.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58589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Representação do conhecimento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Estrutura e organiza informações para tomada de decisão.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C4.5, Árvores de </a:t>
                      </a:r>
                      <a:r>
                        <a:rPr lang="pt-BR" sz="2000" dirty="0" err="1"/>
                        <a:t>cecisão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Diagnóstico médico, sistemas especialistas.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290824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Modelos de aprendizado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Ajustam pesos para identificar padrões em dados.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Redes Neurais (Perceptron, MLP)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Reconhecimento facial, </a:t>
                      </a:r>
                      <a:r>
                        <a:rPr lang="pt-BR" sz="2000" dirty="0" err="1"/>
                        <a:t>chatbots</a:t>
                      </a:r>
                      <a:r>
                        <a:rPr lang="pt-BR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945096"/>
                  </a:ext>
                </a:extLst>
              </a:tr>
            </a:tbl>
          </a:graphicData>
        </a:graphic>
      </p:graphicFrame>
      <p:grpSp>
        <p:nvGrpSpPr>
          <p:cNvPr id="10" name="object 2">
            <a:extLst>
              <a:ext uri="{FF2B5EF4-FFF2-40B4-BE49-F238E27FC236}">
                <a16:creationId xmlns:a16="http://schemas.microsoft.com/office/drawing/2014/main" id="{544C2785-A1E7-4570-B2C1-370300F3EB31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B2AE750D-17FA-430D-B922-B27136C26D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7328C7AC-FBF3-491B-BB77-8C4B9146A876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697216D2-E584-4BA8-B0F0-3888D6393574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D40438E6-01D1-40EF-8E1F-95674DF8D2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17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609600" y="53340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Busca em largura (BFS – </a:t>
            </a:r>
            <a:r>
              <a:rPr lang="pt-B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Breadth-First</a:t>
            </a:r>
            <a:r>
              <a:rPr lang="pt-B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Search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E67528-DEAE-4803-AF00-BC8660B3E0FE}"/>
              </a:ext>
            </a:extLst>
          </p:cNvPr>
          <p:cNvSpPr txBox="1"/>
          <p:nvPr/>
        </p:nvSpPr>
        <p:spPr>
          <a:xfrm>
            <a:off x="228600" y="4005924"/>
            <a:ext cx="9525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Ideia principal:</a:t>
            </a:r>
            <a:r>
              <a:rPr lang="pt-BR" sz="2400" dirty="0">
                <a:latin typeface="+mn-lt"/>
              </a:rPr>
              <a:t> explora todos os nós em um nível antes de avançar para o próximo.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Aplicações:</a:t>
            </a:r>
            <a:r>
              <a:rPr lang="pt-BR" sz="2400" dirty="0">
                <a:latin typeface="+mn-lt"/>
              </a:rPr>
              <a:t> navegação em mapas, resolução de quebra-cabeças.</a:t>
            </a:r>
          </a:p>
        </p:txBody>
      </p:sp>
      <p:pic>
        <p:nvPicPr>
          <p:cNvPr id="11268" name="Picture 4" descr="All You Need to Know About Breadth-First Search Algorithm">
            <a:extLst>
              <a:ext uri="{FF2B5EF4-FFF2-40B4-BE49-F238E27FC236}">
                <a16:creationId xmlns:a16="http://schemas.microsoft.com/office/drawing/2014/main" id="{7ED42A3E-F8F3-45D1-9570-333C95AC9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t="8537" r="20834"/>
          <a:stretch/>
        </p:blipFill>
        <p:spPr bwMode="auto">
          <a:xfrm>
            <a:off x="7696596" y="540083"/>
            <a:ext cx="4266804" cy="358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67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117712" y="279086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BFS – encontrar um amigo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114300" y="1431718"/>
            <a:ext cx="11963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Situação:</a:t>
            </a:r>
            <a:r>
              <a:rPr lang="pt-BR" sz="2800" dirty="0">
                <a:latin typeface="+mn-lt"/>
              </a:rPr>
              <a:t> você está em uma festa e quer encontrar seu amigo. Você decide perguntar primeiro para todas as pessoas mais próximas antes de avançar para outras mais distantes.</a:t>
            </a:r>
          </a:p>
          <a:p>
            <a:pPr algn="just"/>
            <a:endParaRPr lang="pt-BR" sz="2800" b="1" dirty="0">
              <a:latin typeface="+mn-lt"/>
            </a:endParaRPr>
          </a:p>
          <a:p>
            <a:pPr algn="just"/>
            <a:r>
              <a:rPr lang="pt-BR" sz="2800" b="1" dirty="0">
                <a:latin typeface="+mn-lt"/>
              </a:rPr>
              <a:t>Passos:</a:t>
            </a:r>
            <a:endParaRPr lang="pt-BR" sz="2800" dirty="0">
              <a:latin typeface="+mn-lt"/>
            </a:endParaRPr>
          </a:p>
          <a:p>
            <a:pPr marL="457200" lvl="2" indent="-45720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Pergunte para todas as pessoas ao seu redor.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nenhuma delas for seu amigo, pergunte para os amigos delas.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Continue até encontrar seu amigo.</a:t>
            </a:r>
          </a:p>
        </p:txBody>
      </p:sp>
    </p:spTree>
    <p:extLst>
      <p:ext uri="{BB962C8B-B14F-4D97-AF65-F5344CB8AC3E}">
        <p14:creationId xmlns:p14="http://schemas.microsoft.com/office/powerpoint/2010/main" val="419923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501271" y="520142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Busca A* (A – estrela)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/>
              <p:nvPr/>
            </p:nvSpPr>
            <p:spPr>
              <a:xfrm>
                <a:off x="4932411" y="3200400"/>
                <a:ext cx="695774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400" b="1" dirty="0">
                    <a:latin typeface="+mn-lt"/>
                  </a:rPr>
                  <a:t>Ideia principal:</a:t>
                </a:r>
                <a:r>
                  <a:rPr lang="pt-BR" sz="2400" dirty="0">
                    <a:latin typeface="+mn-lt"/>
                  </a:rPr>
                  <a:t> Algoritmo heurístico que prioriza caminhos mais promissores.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2400" dirty="0">
                  <a:latin typeface="+mn-lt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pt-BR" sz="2400" b="1" dirty="0">
                    <a:latin typeface="+mn-lt"/>
                  </a:rPr>
                  <a:t>Fórmula: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11" y="3200400"/>
                <a:ext cx="6957746" cy="1569660"/>
              </a:xfrm>
              <a:prstGeom prst="rect">
                <a:avLst/>
              </a:prstGeom>
              <a:blipFill>
                <a:blip r:embed="rId4"/>
                <a:stretch>
                  <a:fillRect l="-1139" t="-3113" r="-1402" b="-8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A* Search Algorithm - 101 Computing">
            <a:extLst>
              <a:ext uri="{FF2B5EF4-FFF2-40B4-BE49-F238E27FC236}">
                <a16:creationId xmlns:a16="http://schemas.microsoft.com/office/drawing/2014/main" id="{1175A53C-5940-418D-B05E-BAFD1951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6" y="2057400"/>
            <a:ext cx="45472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5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117712" y="279086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A*– caminho no Google Maps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117712" y="1549850"/>
            <a:ext cx="11963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Situação: </a:t>
            </a:r>
            <a:r>
              <a:rPr lang="pt-BR" sz="2800" dirty="0">
                <a:latin typeface="+mn-lt"/>
              </a:rPr>
              <a:t>você está indo de casa para a universidade e quer o caminho mais rápido.</a:t>
            </a:r>
          </a:p>
          <a:p>
            <a:pPr algn="just"/>
            <a:endParaRPr lang="pt-BR" sz="2800" dirty="0">
              <a:latin typeface="+mn-lt"/>
            </a:endParaRPr>
          </a:p>
          <a:p>
            <a:pPr algn="just"/>
            <a:r>
              <a:rPr lang="pt-BR" sz="2800" b="1" dirty="0">
                <a:latin typeface="+mn-lt"/>
              </a:rPr>
              <a:t>Passos:</a:t>
            </a:r>
          </a:p>
          <a:p>
            <a:pPr algn="just"/>
            <a:endParaRPr lang="pt-BR" sz="2800" b="1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Você pode pegar ruas menores (menos trânsito) ou avenidas (mais rápidas, mas podem estar congestionadas).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O Google Maps calcula custo real (distância já percorrida) e custo estimado (quanto falta).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O melhor caminho é aquele com menor custo total.</a:t>
            </a:r>
          </a:p>
        </p:txBody>
      </p:sp>
    </p:spTree>
    <p:extLst>
      <p:ext uri="{BB962C8B-B14F-4D97-AF65-F5344CB8AC3E}">
        <p14:creationId xmlns:p14="http://schemas.microsoft.com/office/powerpoint/2010/main" val="160309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234287" y="50567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Cadeias de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Markov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/>
              <p:nvPr/>
            </p:nvSpPr>
            <p:spPr>
              <a:xfrm>
                <a:off x="234287" y="4156458"/>
                <a:ext cx="11037639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Ideia principal:</a:t>
                </a:r>
                <a:r>
                  <a:rPr lang="pt-BR" sz="2800" dirty="0">
                    <a:latin typeface="+mn-lt"/>
                  </a:rPr>
                  <a:t> Processo estocástico onde o próximo estado depende apenas do estado atual.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2800" dirty="0">
                  <a:latin typeface="+mn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Propriedade de </a:t>
                </a:r>
                <a:r>
                  <a:rPr lang="pt-BR" sz="2800" b="1" dirty="0" err="1">
                    <a:latin typeface="+mn-lt"/>
                  </a:rPr>
                  <a:t>Markov</a:t>
                </a:r>
                <a:r>
                  <a:rPr lang="pt-BR" sz="2800" b="1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pt-BR" sz="2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7" y="4156458"/>
                <a:ext cx="11037639" cy="1815882"/>
              </a:xfrm>
              <a:prstGeom prst="rect">
                <a:avLst/>
              </a:prstGeom>
              <a:blipFill>
                <a:blip r:embed="rId4"/>
                <a:stretch>
                  <a:fillRect l="-994" t="-3356" r="-1104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0284BF23-49FA-4A00-8B10-ACBB7246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36" y="1218196"/>
            <a:ext cx="3985488" cy="25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262719" y="336033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cadeias de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Markov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previsão do tempo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262719" y="2082110"/>
            <a:ext cx="11963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Situação: </a:t>
            </a:r>
            <a:r>
              <a:rPr lang="pt-BR" sz="2800" dirty="0">
                <a:latin typeface="+mn-lt"/>
              </a:rPr>
              <a:t>se hoje está chovendo, qual a chance de amanhã também chover? </a:t>
            </a:r>
          </a:p>
          <a:p>
            <a:pPr algn="just"/>
            <a:endParaRPr lang="pt-BR" sz="2800" dirty="0">
              <a:latin typeface="+mn-lt"/>
            </a:endParaRPr>
          </a:p>
          <a:p>
            <a:pPr algn="just"/>
            <a:r>
              <a:rPr lang="pt-BR" sz="2800" b="1" dirty="0">
                <a:latin typeface="+mn-lt"/>
              </a:rPr>
              <a:t>Passos: </a:t>
            </a:r>
          </a:p>
          <a:p>
            <a:pPr algn="just"/>
            <a:endParaRPr lang="pt-BR" sz="2800" b="1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os últimos dias foram chuvosos, há alta chance de continuar assim.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fez sol nos últimos dias, a chance de sol amanhã aumenta.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O futuro depende apenas do estado atual e não do histórico completo.</a:t>
            </a:r>
          </a:p>
        </p:txBody>
      </p:sp>
    </p:spTree>
    <p:extLst>
      <p:ext uri="{BB962C8B-B14F-4D97-AF65-F5344CB8AC3E}">
        <p14:creationId xmlns:p14="http://schemas.microsoft.com/office/powerpoint/2010/main" val="336342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609600" y="53340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Redes Bayesianas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/>
              <p:nvPr/>
            </p:nvSpPr>
            <p:spPr>
              <a:xfrm>
                <a:off x="366221" y="3746983"/>
                <a:ext cx="11311174" cy="2182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Ideia principal:</a:t>
                </a:r>
                <a:r>
                  <a:rPr lang="pt-BR" sz="2800" dirty="0">
                    <a:latin typeface="+mn-lt"/>
                  </a:rPr>
                  <a:t>  Grafos direcionados acíclicos onde os nós representam variáveis aleatórias e as arestas indicam dependência probabilística.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2800" b="1" dirty="0">
                  <a:latin typeface="+mn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Teorema de </a:t>
                </a:r>
                <a:r>
                  <a:rPr lang="pt-BR" sz="2800" b="1" dirty="0" err="1">
                    <a:latin typeface="+mn-lt"/>
                  </a:rPr>
                  <a:t>Bayes</a:t>
                </a:r>
                <a:r>
                  <a:rPr lang="pt-BR" sz="2800" b="1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1" y="3746983"/>
                <a:ext cx="11311174" cy="2182457"/>
              </a:xfrm>
              <a:prstGeom prst="rect">
                <a:avLst/>
              </a:prstGeom>
              <a:blipFill>
                <a:blip r:embed="rId4"/>
                <a:stretch>
                  <a:fillRect l="-970" t="-2793" r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Bayesian Networks: Significance and Constraints">
            <a:extLst>
              <a:ext uri="{FF2B5EF4-FFF2-40B4-BE49-F238E27FC236}">
                <a16:creationId xmlns:a16="http://schemas.microsoft.com/office/drawing/2014/main" id="{7A025EC0-E86C-4463-A039-B06CAAD4D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7" b="2757"/>
          <a:stretch/>
        </p:blipFill>
        <p:spPr bwMode="auto">
          <a:xfrm>
            <a:off x="7575399" y="193861"/>
            <a:ext cx="4250380" cy="34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5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117712" y="279086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rede Bayesiana – diagnóstico médico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228600" y="2091855"/>
            <a:ext cx="11963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+mn-lt"/>
              </a:rPr>
              <a:t>Situação:</a:t>
            </a:r>
            <a:r>
              <a:rPr lang="pt-BR" sz="2800" dirty="0">
                <a:latin typeface="+mn-lt"/>
              </a:rPr>
              <a:t> um médico avalia sintomas para determinar a probabilidade de uma gripe.</a:t>
            </a:r>
          </a:p>
          <a:p>
            <a:endParaRPr lang="pt-BR" sz="2800" b="1" dirty="0">
              <a:latin typeface="+mn-lt"/>
            </a:endParaRPr>
          </a:p>
          <a:p>
            <a:r>
              <a:rPr lang="pt-BR" sz="2800" b="1" dirty="0">
                <a:latin typeface="+mn-lt"/>
              </a:rPr>
              <a:t>Passos:</a:t>
            </a:r>
          </a:p>
          <a:p>
            <a:endParaRPr lang="pt-BR" sz="2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pt-BR" sz="2800" dirty="0">
                <a:latin typeface="+mn-lt"/>
              </a:rPr>
              <a:t> Se um paciente tem febre e dor de cabeça, ele </a:t>
            </a:r>
            <a:r>
              <a:rPr lang="pt-BR" sz="2800" b="1" dirty="0">
                <a:latin typeface="+mn-lt"/>
              </a:rPr>
              <a:t>pode</a:t>
            </a:r>
            <a:r>
              <a:rPr lang="pt-BR" sz="2800" dirty="0">
                <a:latin typeface="+mn-lt"/>
              </a:rPr>
              <a:t> estar gripado.</a:t>
            </a:r>
          </a:p>
          <a:p>
            <a:pPr>
              <a:buFont typeface="+mj-lt"/>
              <a:buAutoNum type="arabicPeriod"/>
            </a:pPr>
            <a:r>
              <a:rPr lang="pt-BR" sz="2800" dirty="0">
                <a:latin typeface="+mn-lt"/>
              </a:rPr>
              <a:t> Se ele também tem dor no corpo, a probabilidade aumenta.</a:t>
            </a:r>
          </a:p>
          <a:p>
            <a:pPr>
              <a:buFont typeface="+mj-lt"/>
              <a:buAutoNum type="arabicPeriod"/>
            </a:pPr>
            <a:r>
              <a:rPr lang="pt-BR" sz="2800" dirty="0">
                <a:latin typeface="+mn-lt"/>
              </a:rPr>
              <a:t> Se ele tomou medicamento recente, a chance diminui.</a:t>
            </a:r>
          </a:p>
        </p:txBody>
      </p:sp>
    </p:spTree>
    <p:extLst>
      <p:ext uri="{BB962C8B-B14F-4D97-AF65-F5344CB8AC3E}">
        <p14:creationId xmlns:p14="http://schemas.microsoft.com/office/powerpoint/2010/main" val="20460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491818" y="53340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Lógica fuzzy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E67528-DEAE-4803-AF00-BC8660B3E0FE}"/>
              </a:ext>
            </a:extLst>
          </p:cNvPr>
          <p:cNvSpPr txBox="1"/>
          <p:nvPr/>
        </p:nvSpPr>
        <p:spPr>
          <a:xfrm>
            <a:off x="488406" y="4365254"/>
            <a:ext cx="11193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Ideia principal:</a:t>
            </a:r>
            <a:r>
              <a:rPr lang="pt-BR" sz="2400" dirty="0">
                <a:latin typeface="+mn-lt"/>
              </a:rPr>
              <a:t>  Lógica que permite valores intermediários entre verdadeiro (1) e falso (0).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b="1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+mn-lt"/>
              </a:rPr>
              <a:t>Funcionamento: </a:t>
            </a:r>
            <a:r>
              <a:rPr lang="pt-BR" sz="2400" dirty="0">
                <a:latin typeface="+mn-lt"/>
              </a:rPr>
              <a:t>trabalha com regras e graus de pertinência.</a:t>
            </a:r>
            <a:endParaRPr lang="pt-BR" sz="2400" b="1" dirty="0">
              <a:latin typeface="+mn-lt"/>
            </a:endParaRPr>
          </a:p>
        </p:txBody>
      </p:sp>
      <p:pic>
        <p:nvPicPr>
          <p:cNvPr id="16386" name="Picture 2" descr="What is Fuzzy Logic in AI and What are its Applications? | Edureka">
            <a:extLst>
              <a:ext uri="{FF2B5EF4-FFF2-40B4-BE49-F238E27FC236}">
                <a16:creationId xmlns:a16="http://schemas.microsoft.com/office/drawing/2014/main" id="{F0B159A5-D8F0-4A32-BB7D-A8A533E1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33" y="141163"/>
            <a:ext cx="5160133" cy="36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340" y="2906362"/>
            <a:ext cx="6333490" cy="812144"/>
          </a:xfrm>
          <a:prstGeom prst="rect">
            <a:avLst/>
          </a:prstGeom>
        </p:spPr>
        <p:txBody>
          <a:bodyPr vert="horz" wrap="square" lIns="0" tIns="16421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Plano</a:t>
            </a:r>
            <a:r>
              <a:rPr lang="pt-BR" spc="-40" dirty="0"/>
              <a:t> </a:t>
            </a:r>
            <a:r>
              <a:rPr lang="pt-BR" dirty="0"/>
              <a:t>de</a:t>
            </a:r>
            <a:r>
              <a:rPr lang="pt-BR" spc="-35" dirty="0"/>
              <a:t> aula/</a:t>
            </a:r>
            <a:r>
              <a:rPr lang="pt-BR" spc="-10" dirty="0"/>
              <a:t>ensino</a:t>
            </a:r>
            <a:endParaRPr lang="pt-BR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117712" y="279086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Lógica fuzzy – controle de um ventilador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228600" y="1955998"/>
            <a:ext cx="11963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+mn-lt"/>
              </a:rPr>
              <a:t>Situação: </a:t>
            </a:r>
            <a:r>
              <a:rPr lang="pt-BR" sz="2800" dirty="0">
                <a:latin typeface="+mn-lt"/>
              </a:rPr>
              <a:t>Você quer ajustar a velocidade do ventilador, mas não quer apenas "ligado" ou "desligado".</a:t>
            </a:r>
          </a:p>
          <a:p>
            <a:endParaRPr lang="pt-BR" sz="2800" b="1" dirty="0">
              <a:latin typeface="+mn-lt"/>
            </a:endParaRPr>
          </a:p>
          <a:p>
            <a:r>
              <a:rPr lang="pt-BR" sz="2800" b="1" dirty="0">
                <a:latin typeface="+mn-lt"/>
              </a:rPr>
              <a:t>Regras: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está muito quente, o ventilador gira rápido.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está morno, o ventilador gira médio.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está frio, o ventilador gira devagar.</a:t>
            </a:r>
          </a:p>
        </p:txBody>
      </p:sp>
    </p:spTree>
    <p:extLst>
      <p:ext uri="{BB962C8B-B14F-4D97-AF65-F5344CB8AC3E}">
        <p14:creationId xmlns:p14="http://schemas.microsoft.com/office/powerpoint/2010/main" val="292355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609600" y="53340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C4.5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E67528-DEAE-4803-AF00-BC8660B3E0FE}"/>
              </a:ext>
            </a:extLst>
          </p:cNvPr>
          <p:cNvSpPr txBox="1"/>
          <p:nvPr/>
        </p:nvSpPr>
        <p:spPr>
          <a:xfrm>
            <a:off x="609600" y="4524260"/>
            <a:ext cx="112623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Ideia principal:</a:t>
            </a:r>
            <a:r>
              <a:rPr lang="pt-BR" sz="2800" dirty="0">
                <a:latin typeface="+mn-lt"/>
              </a:rPr>
              <a:t>  algoritmo que cria árvores de decisão para classificação.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b="1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b="1" dirty="0">
                <a:latin typeface="+mn-lt"/>
              </a:rPr>
              <a:t>Critério: </a:t>
            </a:r>
            <a:r>
              <a:rPr lang="pt-BR" sz="2800" dirty="0">
                <a:latin typeface="+mn-lt"/>
              </a:rPr>
              <a:t>entropia e ganho de informação para dividir os nós.</a:t>
            </a:r>
          </a:p>
        </p:txBody>
      </p:sp>
      <p:pic>
        <p:nvPicPr>
          <p:cNvPr id="17410" name="Picture 2" descr="C4.5 Decision Tree Classifier — — !! | by Anuuz Soni | Medium">
            <a:extLst>
              <a:ext uri="{FF2B5EF4-FFF2-40B4-BE49-F238E27FC236}">
                <a16:creationId xmlns:a16="http://schemas.microsoft.com/office/drawing/2014/main" id="{1DDD59DE-78DC-41BD-A822-895346C2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64324"/>
            <a:ext cx="80962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9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228600" y="324651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C4.5 – detectando spam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232012" y="2091855"/>
            <a:ext cx="11963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Situação:</a:t>
            </a:r>
            <a:r>
              <a:rPr lang="pt-BR" sz="2800" dirty="0">
                <a:latin typeface="+mn-lt"/>
              </a:rPr>
              <a:t> seu e-mail precisa decidir se uma mensagem é </a:t>
            </a:r>
            <a:r>
              <a:rPr lang="pt-BR" sz="2800" b="1" dirty="0">
                <a:latin typeface="+mn-lt"/>
              </a:rPr>
              <a:t>spam</a:t>
            </a:r>
            <a:r>
              <a:rPr lang="pt-BR" sz="2800" dirty="0">
                <a:latin typeface="+mn-lt"/>
              </a:rPr>
              <a:t> ou </a:t>
            </a:r>
            <a:r>
              <a:rPr lang="pt-BR" sz="2800" b="1" dirty="0">
                <a:latin typeface="+mn-lt"/>
              </a:rPr>
              <a:t>não spam</a:t>
            </a:r>
            <a:r>
              <a:rPr lang="pt-BR" sz="2800" dirty="0">
                <a:latin typeface="+mn-lt"/>
              </a:rPr>
              <a:t>.</a:t>
            </a:r>
          </a:p>
          <a:p>
            <a:pPr algn="just"/>
            <a:endParaRPr lang="pt-BR" sz="2800" dirty="0">
              <a:latin typeface="+mn-lt"/>
            </a:endParaRPr>
          </a:p>
          <a:p>
            <a:pPr algn="just"/>
            <a:r>
              <a:rPr lang="pt-BR" sz="2800" b="1" dirty="0">
                <a:latin typeface="+mn-lt"/>
              </a:rPr>
              <a:t>Passos:</a:t>
            </a:r>
          </a:p>
          <a:p>
            <a:pPr algn="just"/>
            <a:endParaRPr lang="pt-BR" sz="2800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o e-mail contém a palavra “grátis”, pode ser spam.</a:t>
            </a:r>
          </a:p>
          <a:p>
            <a:pPr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também tem “promoção”, a chance de ser spam aumenta.</a:t>
            </a:r>
          </a:p>
          <a:p>
            <a:pPr algn="just">
              <a:buFont typeface="+mj-lt"/>
              <a:buAutoNum type="arabicPeriod"/>
            </a:pPr>
            <a:r>
              <a:rPr lang="pt-BR" sz="2800" dirty="0">
                <a:latin typeface="+mn-lt"/>
              </a:rPr>
              <a:t>Se o remetente for confiável, pode não ser spam.</a:t>
            </a:r>
          </a:p>
        </p:txBody>
      </p:sp>
    </p:spTree>
    <p:extLst>
      <p:ext uri="{BB962C8B-B14F-4D97-AF65-F5344CB8AC3E}">
        <p14:creationId xmlns:p14="http://schemas.microsoft.com/office/powerpoint/2010/main" val="3591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609600" y="533400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/>
              <p:nvPr/>
            </p:nvSpPr>
            <p:spPr>
              <a:xfrm>
                <a:off x="464820" y="4291213"/>
                <a:ext cx="11262360" cy="1386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Ideia principal:</a:t>
                </a:r>
                <a:r>
                  <a:rPr lang="pt-BR" sz="2800" dirty="0">
                    <a:latin typeface="+mn-lt"/>
                  </a:rPr>
                  <a:t>  modelo matemático inspirado em neurônios biológicos.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2800" b="1" dirty="0">
                  <a:latin typeface="+mn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800" b="1" dirty="0">
                    <a:latin typeface="+mn-lt"/>
                  </a:rPr>
                  <a:t>Fórmula: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E67528-DEAE-4803-AF00-BC8660B3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4291213"/>
                <a:ext cx="11262360" cy="1386405"/>
              </a:xfrm>
              <a:prstGeom prst="rect">
                <a:avLst/>
              </a:prstGeom>
              <a:blipFill>
                <a:blip r:embed="rId4"/>
                <a:stretch>
                  <a:fillRect l="-974" t="-4405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EE1A46B1-22ED-4B0A-8EF1-0CD58C8E8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915846"/>
            <a:ext cx="5471160" cy="3002727"/>
          </a:xfrm>
          <a:prstGeom prst="rect">
            <a:avLst/>
          </a:prstGeom>
        </p:spPr>
      </p:pic>
      <p:sp>
        <p:nvSpPr>
          <p:cNvPr id="13" name="AutoShape 4" descr="Perceptron, o início de uma nova era">
            <a:extLst>
              <a:ext uri="{FF2B5EF4-FFF2-40B4-BE49-F238E27FC236}">
                <a16:creationId xmlns:a16="http://schemas.microsoft.com/office/drawing/2014/main" id="{CCB545B5-7EEF-478E-BF80-34A9C5D290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87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6A89610-B38F-474C-B4F7-8C40F6E06A56}"/>
              </a:ext>
            </a:extLst>
          </p:cNvPr>
          <p:cNvSpPr txBox="1"/>
          <p:nvPr/>
        </p:nvSpPr>
        <p:spPr>
          <a:xfrm>
            <a:off x="117712" y="279086"/>
            <a:ext cx="10038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Perceptron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classificação de figuras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73CB85-D63F-4911-8601-8B5246A96092}"/>
              </a:ext>
            </a:extLst>
          </p:cNvPr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6ED7354-1DDB-469C-AD64-0344A5B544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EDC75B-3643-45AD-B33B-EEAAEF08553B}"/>
                </a:ext>
              </a:extLst>
            </p:cNvPr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E3637D-D3A6-497E-9459-B93E1DD014EA}"/>
                </a:ext>
              </a:extLst>
            </p:cNvPr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6188A11-E923-49BA-845B-415A08432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CE25C-80E2-445B-96D1-598253C9319C}"/>
              </a:ext>
            </a:extLst>
          </p:cNvPr>
          <p:cNvSpPr txBox="1"/>
          <p:nvPr/>
        </p:nvSpPr>
        <p:spPr>
          <a:xfrm>
            <a:off x="197893" y="2090172"/>
            <a:ext cx="1196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+mn-lt"/>
              </a:rPr>
              <a:t>Situação:</a:t>
            </a:r>
            <a:r>
              <a:rPr lang="pt-BR" sz="2400" dirty="0">
                <a:latin typeface="+mn-lt"/>
              </a:rPr>
              <a:t> treinar uma IA para identificar gatos e cachorros.</a:t>
            </a:r>
          </a:p>
          <a:p>
            <a:pPr algn="just"/>
            <a:endParaRPr lang="pt-BR" sz="2400" b="1" dirty="0">
              <a:latin typeface="+mn-lt"/>
            </a:endParaRPr>
          </a:p>
          <a:p>
            <a:pPr algn="just"/>
            <a:r>
              <a:rPr lang="pt-BR" sz="2400" b="1" dirty="0">
                <a:latin typeface="+mn-lt"/>
              </a:rPr>
              <a:t>Passos:</a:t>
            </a:r>
            <a:endParaRPr lang="pt-BR" sz="2400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pt-BR" sz="2400" dirty="0">
                <a:latin typeface="+mn-lt"/>
              </a:rPr>
              <a:t>o algoritmo </a:t>
            </a:r>
            <a:r>
              <a:rPr lang="pt-BR" sz="2400" dirty="0" err="1">
                <a:latin typeface="+mn-lt"/>
              </a:rPr>
              <a:t>Perceptron</a:t>
            </a:r>
            <a:r>
              <a:rPr lang="pt-BR" sz="2400" dirty="0">
                <a:latin typeface="+mn-lt"/>
              </a:rPr>
              <a:t> recebe características como "tem bigode?" e "tem orelhas pontudas?".</a:t>
            </a:r>
          </a:p>
          <a:p>
            <a:pPr algn="just">
              <a:buFont typeface="+mj-lt"/>
              <a:buAutoNum type="arabicPeriod"/>
            </a:pPr>
            <a:r>
              <a:rPr lang="pt-BR" sz="2400" dirty="0">
                <a:latin typeface="+mn-lt"/>
              </a:rPr>
              <a:t>Ele decide se a imagem é de um gato ou cachorro.</a:t>
            </a:r>
          </a:p>
          <a:p>
            <a:pPr algn="just">
              <a:buFont typeface="+mj-lt"/>
              <a:buAutoNum type="arabicPeriod"/>
            </a:pPr>
            <a:r>
              <a:rPr lang="pt-BR" sz="2400" dirty="0">
                <a:latin typeface="+mn-lt"/>
              </a:rPr>
              <a:t>Se errar, ajusta os pesos e tenta de novo.</a:t>
            </a:r>
          </a:p>
        </p:txBody>
      </p:sp>
    </p:spTree>
    <p:extLst>
      <p:ext uri="{BB962C8B-B14F-4D97-AF65-F5344CB8AC3E}">
        <p14:creationId xmlns:p14="http://schemas.microsoft.com/office/powerpoint/2010/main" val="4086313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210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Ferramentas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307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3667" y="1507236"/>
            <a:ext cx="3019044" cy="301904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9753" y="991633"/>
            <a:ext cx="1471178" cy="44141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24330" y="1592688"/>
            <a:ext cx="788246" cy="8410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69713" y="2879016"/>
            <a:ext cx="1810312" cy="43679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1256" y="3888837"/>
            <a:ext cx="1478846" cy="42332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6804" y="2767583"/>
            <a:ext cx="1487424" cy="80162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0031" y="1215423"/>
            <a:ext cx="1245945" cy="67049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50163" y="4806886"/>
            <a:ext cx="696252" cy="79370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5878" y="4533920"/>
            <a:ext cx="1171694" cy="101494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07523" y="2799588"/>
            <a:ext cx="2156460" cy="7787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67414" y="1539109"/>
            <a:ext cx="1235154" cy="48184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38588" y="4722282"/>
            <a:ext cx="1892807" cy="87531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78763" y="1343025"/>
            <a:ext cx="8501380" cy="459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GÉRON,</a:t>
            </a:r>
            <a:r>
              <a:rPr spc="-105" dirty="0"/>
              <a:t> </a:t>
            </a:r>
            <a:r>
              <a:rPr dirty="0"/>
              <a:t>A.</a:t>
            </a:r>
            <a:r>
              <a:rPr spc="-30" dirty="0"/>
              <a:t> </a:t>
            </a:r>
            <a:r>
              <a:rPr b="1" dirty="0">
                <a:latin typeface="Times New Roman"/>
                <a:cs typeface="Times New Roman"/>
              </a:rPr>
              <a:t>Mãos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à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obra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aprendizado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máquina</a:t>
            </a:r>
            <a:r>
              <a:rPr spc="-20" dirty="0"/>
              <a:t> </a:t>
            </a:r>
            <a:r>
              <a:rPr dirty="0"/>
              <a:t>com</a:t>
            </a:r>
            <a:r>
              <a:rPr spc="-10" dirty="0"/>
              <a:t> </a:t>
            </a:r>
            <a:r>
              <a:rPr dirty="0"/>
              <a:t>Scikit-Learn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25" dirty="0"/>
              <a:t>TensorFlow. </a:t>
            </a:r>
            <a:r>
              <a:rPr dirty="0"/>
              <a:t>Rio</a:t>
            </a:r>
            <a:r>
              <a:rPr spc="-2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</a:pPr>
            <a:r>
              <a:rPr dirty="0"/>
              <a:t>Janeiro:</a:t>
            </a:r>
            <a:r>
              <a:rPr spc="-114" dirty="0"/>
              <a:t> </a:t>
            </a:r>
            <a:r>
              <a:rPr dirty="0"/>
              <a:t>Alta</a:t>
            </a:r>
            <a:r>
              <a:rPr spc="-15" dirty="0"/>
              <a:t> </a:t>
            </a:r>
            <a:r>
              <a:rPr dirty="0"/>
              <a:t>Books,</a:t>
            </a:r>
            <a:r>
              <a:rPr spc="-5" dirty="0"/>
              <a:t> </a:t>
            </a:r>
            <a:r>
              <a:rPr spc="-20" dirty="0"/>
              <a:t>2019.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pc="-20" dirty="0"/>
          </a:p>
          <a:p>
            <a:pPr marL="12700" marR="258445">
              <a:lnSpc>
                <a:spcPct val="100000"/>
              </a:lnSpc>
            </a:pPr>
            <a:r>
              <a:rPr dirty="0"/>
              <a:t>RUSSELL,</a:t>
            </a:r>
            <a:r>
              <a:rPr spc="-45" dirty="0"/>
              <a:t> </a:t>
            </a:r>
            <a:r>
              <a:rPr dirty="0"/>
              <a:t>S.;</a:t>
            </a:r>
            <a:r>
              <a:rPr spc="-30" dirty="0"/>
              <a:t> </a:t>
            </a:r>
            <a:r>
              <a:rPr spc="-20" dirty="0"/>
              <a:t>NORVIG,</a:t>
            </a:r>
            <a:r>
              <a:rPr spc="-25" dirty="0"/>
              <a:t> </a:t>
            </a:r>
            <a:r>
              <a:rPr spc="-85" dirty="0"/>
              <a:t>P.</a:t>
            </a:r>
            <a:r>
              <a:rPr spc="-10" dirty="0"/>
              <a:t> </a:t>
            </a:r>
            <a:r>
              <a:rPr b="1" dirty="0">
                <a:latin typeface="Times New Roman"/>
                <a:cs typeface="Times New Roman"/>
              </a:rPr>
              <a:t>Inteligência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artificial</a:t>
            </a:r>
            <a:r>
              <a:rPr dirty="0"/>
              <a:t>.</a:t>
            </a:r>
            <a:r>
              <a:rPr spc="-60" dirty="0"/>
              <a:t> </a:t>
            </a:r>
            <a:r>
              <a:rPr dirty="0"/>
              <a:t>Rio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Janeiro:</a:t>
            </a:r>
            <a:r>
              <a:rPr spc="-45" dirty="0"/>
              <a:t> </a:t>
            </a:r>
            <a:r>
              <a:rPr dirty="0"/>
              <a:t>Elsevier</a:t>
            </a:r>
            <a:r>
              <a:rPr spc="-35" dirty="0"/>
              <a:t> </a:t>
            </a:r>
            <a:r>
              <a:rPr dirty="0"/>
              <a:t>Editora</a:t>
            </a:r>
            <a:r>
              <a:rPr spc="-40" dirty="0"/>
              <a:t> </a:t>
            </a:r>
            <a:r>
              <a:rPr spc="-10" dirty="0"/>
              <a:t>Ltda, 2013.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000" spc="-10" dirty="0"/>
              <a:t>Recomendações: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/>
              <a:t>FIELD,</a:t>
            </a:r>
            <a:r>
              <a:rPr spc="-120" dirty="0"/>
              <a:t> </a:t>
            </a:r>
            <a:r>
              <a:rPr dirty="0"/>
              <a:t>A.;</a:t>
            </a:r>
            <a:r>
              <a:rPr spc="-10" dirty="0"/>
              <a:t> </a:t>
            </a:r>
            <a:r>
              <a:rPr dirty="0"/>
              <a:t>MILES,</a:t>
            </a:r>
            <a:r>
              <a:rPr spc="-10" dirty="0"/>
              <a:t> </a:t>
            </a:r>
            <a:r>
              <a:rPr dirty="0"/>
              <a:t>J.;</a:t>
            </a:r>
            <a:r>
              <a:rPr spc="-10" dirty="0"/>
              <a:t> </a:t>
            </a:r>
            <a:r>
              <a:rPr dirty="0"/>
              <a:t>FIELD,</a:t>
            </a:r>
            <a:r>
              <a:rPr spc="-10" dirty="0"/>
              <a:t> </a:t>
            </a:r>
            <a:r>
              <a:rPr dirty="0"/>
              <a:t>Z.</a:t>
            </a:r>
            <a:r>
              <a:rPr spc="-20" dirty="0"/>
              <a:t> </a:t>
            </a:r>
            <a:r>
              <a:rPr b="1" dirty="0">
                <a:latin typeface="Times New Roman"/>
                <a:cs typeface="Times New Roman"/>
              </a:rPr>
              <a:t>Discovering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statistics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</a:t>
            </a:r>
            <a:r>
              <a:rPr dirty="0"/>
              <a:t>.</a:t>
            </a:r>
            <a:r>
              <a:rPr spc="-15" dirty="0"/>
              <a:t> </a:t>
            </a:r>
            <a:r>
              <a:rPr dirty="0"/>
              <a:t>Londres:</a:t>
            </a:r>
            <a:r>
              <a:rPr spc="-15" dirty="0"/>
              <a:t> </a:t>
            </a:r>
            <a:r>
              <a:rPr dirty="0"/>
              <a:t>SAGE, </a:t>
            </a:r>
            <a:r>
              <a:rPr spc="-10" dirty="0"/>
              <a:t>2012.</a:t>
            </a: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pc="-10" dirty="0"/>
          </a:p>
          <a:p>
            <a:pPr marL="12700" marR="56515">
              <a:lnSpc>
                <a:spcPct val="100000"/>
              </a:lnSpc>
            </a:pPr>
            <a:r>
              <a:rPr spc="-25" dirty="0"/>
              <a:t>GOODFELLOW,</a:t>
            </a:r>
            <a:r>
              <a:rPr spc="-35" dirty="0"/>
              <a:t> </a:t>
            </a:r>
            <a:r>
              <a:rPr dirty="0"/>
              <a:t>I.;</a:t>
            </a:r>
            <a:r>
              <a:rPr spc="-25" dirty="0"/>
              <a:t> </a:t>
            </a:r>
            <a:r>
              <a:rPr dirty="0"/>
              <a:t>BENGIO,</a:t>
            </a:r>
            <a:r>
              <a:rPr spc="-85" dirty="0"/>
              <a:t> </a:t>
            </a:r>
            <a:r>
              <a:rPr spc="-70" dirty="0"/>
              <a:t>Y.;</a:t>
            </a:r>
            <a:r>
              <a:rPr spc="-40" dirty="0"/>
              <a:t> </a:t>
            </a:r>
            <a:r>
              <a:rPr spc="-25" dirty="0"/>
              <a:t>COURVILLE,</a:t>
            </a:r>
            <a:r>
              <a:rPr spc="-95" dirty="0"/>
              <a:t> </a:t>
            </a:r>
            <a:r>
              <a:rPr dirty="0"/>
              <a:t>A.</a:t>
            </a:r>
            <a:r>
              <a:rPr spc="-25" dirty="0"/>
              <a:t> </a:t>
            </a:r>
            <a:r>
              <a:rPr b="1" dirty="0"/>
              <a:t>Deep</a:t>
            </a:r>
            <a:r>
              <a:rPr b="1" spc="-25" dirty="0"/>
              <a:t> </a:t>
            </a:r>
            <a:r>
              <a:rPr b="1" dirty="0"/>
              <a:t>learning</a:t>
            </a:r>
            <a:r>
              <a:rPr dirty="0"/>
              <a:t>.</a:t>
            </a:r>
            <a:r>
              <a:rPr spc="-50" dirty="0"/>
              <a:t> </a:t>
            </a:r>
            <a:r>
              <a:rPr dirty="0"/>
              <a:t>Cambridge:</a:t>
            </a:r>
            <a:r>
              <a:rPr spc="-25" dirty="0"/>
              <a:t> </a:t>
            </a:r>
            <a:r>
              <a:rPr dirty="0"/>
              <a:t>MIT</a:t>
            </a:r>
            <a:r>
              <a:rPr spc="-60" dirty="0"/>
              <a:t> </a:t>
            </a:r>
            <a:r>
              <a:rPr spc="-10" dirty="0"/>
              <a:t>Press, 2016.</a:t>
            </a: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KNAFLIC,</a:t>
            </a:r>
            <a:r>
              <a:rPr spc="-5" dirty="0"/>
              <a:t> </a:t>
            </a:r>
            <a:r>
              <a:rPr dirty="0"/>
              <a:t>C. N.</a:t>
            </a:r>
            <a:r>
              <a:rPr spc="-10" dirty="0"/>
              <a:t> </a:t>
            </a:r>
            <a:r>
              <a:rPr b="1" dirty="0">
                <a:latin typeface="Times New Roman"/>
                <a:cs typeface="Times New Roman"/>
              </a:rPr>
              <a:t>Storytelling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dados: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dirty="0"/>
              <a:t>um</a:t>
            </a:r>
            <a:r>
              <a:rPr spc="-20" dirty="0"/>
              <a:t> </a:t>
            </a:r>
            <a:r>
              <a:rPr dirty="0"/>
              <a:t>guia</a:t>
            </a:r>
            <a:r>
              <a:rPr spc="-5" dirty="0"/>
              <a:t> </a:t>
            </a:r>
            <a:r>
              <a:rPr dirty="0"/>
              <a:t>sobre</a:t>
            </a:r>
            <a:r>
              <a:rPr spc="-5" dirty="0"/>
              <a:t> </a:t>
            </a:r>
            <a:r>
              <a:rPr dirty="0"/>
              <a:t>visualização.</a:t>
            </a:r>
            <a:r>
              <a:rPr spc="-30" dirty="0"/>
              <a:t> </a:t>
            </a:r>
            <a:r>
              <a:rPr dirty="0"/>
              <a:t>Rio</a:t>
            </a:r>
            <a:r>
              <a:rPr spc="-10" dirty="0"/>
              <a:t> </a:t>
            </a:r>
            <a:r>
              <a:rPr dirty="0"/>
              <a:t>de </a:t>
            </a:r>
            <a:r>
              <a:rPr spc="-10" dirty="0"/>
              <a:t>Janeiro:</a:t>
            </a:r>
            <a:r>
              <a:rPr spc="-110" dirty="0"/>
              <a:t> </a:t>
            </a:r>
            <a:r>
              <a:rPr spc="-20" dirty="0"/>
              <a:t>Alta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Books, </a:t>
            </a:r>
            <a:r>
              <a:rPr spc="-10" dirty="0"/>
              <a:t>2019.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763" y="667257"/>
            <a:ext cx="1978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Referências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Slides: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038" y="2894595"/>
            <a:ext cx="8908909" cy="812144"/>
          </a:xfrm>
          <a:prstGeom prst="rect">
            <a:avLst/>
          </a:prstGeom>
        </p:spPr>
        <p:txBody>
          <a:bodyPr vert="horz" wrap="square" lIns="0" tIns="164210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100"/>
              </a:spcBef>
            </a:pPr>
            <a:r>
              <a:rPr lang="pt-BR" sz="4200" spc="-20" dirty="0"/>
              <a:t>“Pensando” como uma IA</a:t>
            </a:r>
            <a:endParaRPr sz="4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46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268C69-B3D1-4156-9FE9-3A3C82B7B30E}"/>
              </a:ext>
            </a:extLst>
          </p:cNvPr>
          <p:cNvSpPr txBox="1"/>
          <p:nvPr/>
        </p:nvSpPr>
        <p:spPr>
          <a:xfrm>
            <a:off x="304800" y="533400"/>
            <a:ext cx="11582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Objetivo: </a:t>
            </a:r>
            <a:r>
              <a:rPr lang="pt-BR" sz="2800" dirty="0">
                <a:latin typeface="+mn-lt"/>
              </a:rPr>
              <a:t>classificar os dados com base em variáveis como </a:t>
            </a:r>
            <a:r>
              <a:rPr lang="pt-BR" sz="2800" b="1" dirty="0">
                <a:latin typeface="+mn-lt"/>
              </a:rPr>
              <a:t>experiência</a:t>
            </a:r>
            <a:r>
              <a:rPr lang="pt-BR" sz="2800" dirty="0">
                <a:latin typeface="+mn-lt"/>
              </a:rPr>
              <a:t> e </a:t>
            </a:r>
            <a:r>
              <a:rPr lang="pt-BR" sz="2800" b="1" i="1" dirty="0" err="1">
                <a:latin typeface="+mn-lt"/>
              </a:rPr>
              <a:t>commits</a:t>
            </a:r>
            <a:r>
              <a:rPr lang="pt-BR" sz="2800" b="1" dirty="0">
                <a:latin typeface="+mn-lt"/>
              </a:rPr>
              <a:t> por mês</a:t>
            </a:r>
            <a:r>
              <a:rPr lang="pt-BR" sz="2800" dirty="0">
                <a:latin typeface="+mn-lt"/>
              </a:rPr>
              <a:t>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F462714-99BC-4A6C-ABC8-26B92139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54924"/>
              </p:ext>
            </p:extLst>
          </p:nvPr>
        </p:nvGraphicFramePr>
        <p:xfrm>
          <a:off x="1066800" y="2362200"/>
          <a:ext cx="9753600" cy="3581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26689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898911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10240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3041563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Experiência (anos)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Commits</a:t>
                      </a:r>
                      <a:r>
                        <a:rPr lang="pt-BR" b="1" dirty="0"/>
                        <a:t> (mês)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Desempenho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7329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Ruim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7887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7402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6197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Ruim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0579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19730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Ruim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1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5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9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</a:t>
            </a:r>
            <a:r>
              <a:rPr spc="-80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10" dirty="0"/>
              <a:t>Inteligência</a:t>
            </a:r>
            <a:r>
              <a:rPr spc="-65" dirty="0"/>
              <a:t> </a:t>
            </a:r>
            <a:r>
              <a:rPr spc="-10" dirty="0"/>
              <a:t>Artificial?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29399"/>
              <a:ext cx="12192000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85" y="458622"/>
              <a:ext cx="398145" cy="1092835"/>
            </a:xfrm>
            <a:custGeom>
              <a:avLst/>
              <a:gdLst/>
              <a:ahLst/>
              <a:cxnLst/>
              <a:rect l="l" t="t" r="r" b="b"/>
              <a:pathLst>
                <a:path w="398145" h="1092835">
                  <a:moveTo>
                    <a:pt x="398018" y="1027404"/>
                  </a:moveTo>
                  <a:lnTo>
                    <a:pt x="0" y="1027404"/>
                  </a:lnTo>
                  <a:lnTo>
                    <a:pt x="0" y="1092288"/>
                  </a:lnTo>
                  <a:lnTo>
                    <a:pt x="398018" y="1092288"/>
                  </a:lnTo>
                  <a:lnTo>
                    <a:pt x="398018" y="1027404"/>
                  </a:lnTo>
                  <a:close/>
                </a:path>
                <a:path w="398145" h="1092835">
                  <a:moveTo>
                    <a:pt x="398018" y="770839"/>
                  </a:moveTo>
                  <a:lnTo>
                    <a:pt x="0" y="770839"/>
                  </a:lnTo>
                  <a:lnTo>
                    <a:pt x="0" y="835393"/>
                  </a:lnTo>
                  <a:lnTo>
                    <a:pt x="398018" y="835393"/>
                  </a:lnTo>
                  <a:lnTo>
                    <a:pt x="398018" y="770839"/>
                  </a:lnTo>
                  <a:close/>
                </a:path>
                <a:path w="398145" h="1092835">
                  <a:moveTo>
                    <a:pt x="398018" y="513765"/>
                  </a:moveTo>
                  <a:lnTo>
                    <a:pt x="0" y="513765"/>
                  </a:lnTo>
                  <a:lnTo>
                    <a:pt x="0" y="578688"/>
                  </a:lnTo>
                  <a:lnTo>
                    <a:pt x="398018" y="578688"/>
                  </a:lnTo>
                  <a:lnTo>
                    <a:pt x="398018" y="513765"/>
                  </a:lnTo>
                  <a:close/>
                </a:path>
                <a:path w="398145" h="1092835">
                  <a:moveTo>
                    <a:pt x="398018" y="256832"/>
                  </a:moveTo>
                  <a:lnTo>
                    <a:pt x="0" y="256832"/>
                  </a:lnTo>
                  <a:lnTo>
                    <a:pt x="0" y="321881"/>
                  </a:lnTo>
                  <a:lnTo>
                    <a:pt x="398018" y="321881"/>
                  </a:lnTo>
                  <a:lnTo>
                    <a:pt x="398018" y="256832"/>
                  </a:lnTo>
                  <a:close/>
                </a:path>
                <a:path w="398145" h="1092835">
                  <a:moveTo>
                    <a:pt x="398018" y="0"/>
                  </a:moveTo>
                  <a:lnTo>
                    <a:pt x="0" y="0"/>
                  </a:lnTo>
                  <a:lnTo>
                    <a:pt x="0" y="64782"/>
                  </a:lnTo>
                  <a:lnTo>
                    <a:pt x="398018" y="64782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17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6255" y="345820"/>
              <a:ext cx="579755" cy="462280"/>
            </a:xfrm>
            <a:custGeom>
              <a:avLst/>
              <a:gdLst/>
              <a:ahLst/>
              <a:cxnLst/>
              <a:rect l="l" t="t" r="r" b="b"/>
              <a:pathLst>
                <a:path w="579754" h="462280">
                  <a:moveTo>
                    <a:pt x="579704" y="221703"/>
                  </a:moveTo>
                  <a:lnTo>
                    <a:pt x="0" y="221703"/>
                  </a:lnTo>
                  <a:lnTo>
                    <a:pt x="0" y="240169"/>
                  </a:lnTo>
                  <a:lnTo>
                    <a:pt x="579704" y="240169"/>
                  </a:lnTo>
                  <a:lnTo>
                    <a:pt x="579704" y="221703"/>
                  </a:lnTo>
                  <a:close/>
                </a:path>
                <a:path w="579754" h="462280">
                  <a:moveTo>
                    <a:pt x="579704" y="110807"/>
                  </a:moveTo>
                  <a:lnTo>
                    <a:pt x="0" y="110807"/>
                  </a:lnTo>
                  <a:lnTo>
                    <a:pt x="0" y="129324"/>
                  </a:lnTo>
                  <a:lnTo>
                    <a:pt x="579704" y="129324"/>
                  </a:lnTo>
                  <a:lnTo>
                    <a:pt x="579704" y="110807"/>
                  </a:lnTo>
                  <a:close/>
                </a:path>
                <a:path w="579754" h="462280">
                  <a:moveTo>
                    <a:pt x="579704" y="0"/>
                  </a:moveTo>
                  <a:lnTo>
                    <a:pt x="0" y="0"/>
                  </a:lnTo>
                  <a:lnTo>
                    <a:pt x="0" y="18415"/>
                  </a:lnTo>
                  <a:lnTo>
                    <a:pt x="579704" y="18415"/>
                  </a:lnTo>
                  <a:lnTo>
                    <a:pt x="579704" y="0"/>
                  </a:lnTo>
                  <a:close/>
                </a:path>
                <a:path w="579754" h="462280">
                  <a:moveTo>
                    <a:pt x="579716" y="443318"/>
                  </a:moveTo>
                  <a:lnTo>
                    <a:pt x="0" y="443318"/>
                  </a:lnTo>
                  <a:lnTo>
                    <a:pt x="0" y="461759"/>
                  </a:lnTo>
                  <a:lnTo>
                    <a:pt x="579716" y="461759"/>
                  </a:lnTo>
                  <a:lnTo>
                    <a:pt x="579716" y="443318"/>
                  </a:lnTo>
                  <a:close/>
                </a:path>
                <a:path w="579754" h="462280">
                  <a:moveTo>
                    <a:pt x="579716" y="332587"/>
                  </a:moveTo>
                  <a:lnTo>
                    <a:pt x="0" y="332587"/>
                  </a:lnTo>
                  <a:lnTo>
                    <a:pt x="0" y="350951"/>
                  </a:lnTo>
                  <a:lnTo>
                    <a:pt x="579716" y="350951"/>
                  </a:lnTo>
                  <a:lnTo>
                    <a:pt x="579716" y="33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31" y="597968"/>
              <a:ext cx="329850" cy="675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9695" y="710431"/>
              <a:ext cx="152814" cy="64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1475" y="378198"/>
              <a:ext cx="230548" cy="645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6254" y="487635"/>
              <a:ext cx="239067" cy="67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830" y="345811"/>
              <a:ext cx="121507" cy="1821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79558" y="345820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28" y="51333"/>
                  </a:lnTo>
                  <a:lnTo>
                    <a:pt x="1028" y="179336"/>
                  </a:lnTo>
                  <a:lnTo>
                    <a:pt x="40957" y="179336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78" y="20193"/>
                  </a:moveTo>
                  <a:lnTo>
                    <a:pt x="40805" y="12420"/>
                  </a:lnTo>
                  <a:lnTo>
                    <a:pt x="36601" y="6032"/>
                  </a:lnTo>
                  <a:lnTo>
                    <a:pt x="30289" y="1676"/>
                  </a:lnTo>
                  <a:lnTo>
                    <a:pt x="22529" y="0"/>
                  </a:lnTo>
                  <a:lnTo>
                    <a:pt x="21005" y="25"/>
                  </a:lnTo>
                  <a:lnTo>
                    <a:pt x="12255" y="1562"/>
                  </a:lnTo>
                  <a:lnTo>
                    <a:pt x="5575" y="5791"/>
                  </a:lnTo>
                  <a:lnTo>
                    <a:pt x="1358" y="12179"/>
                  </a:lnTo>
                  <a:lnTo>
                    <a:pt x="0" y="20193"/>
                  </a:lnTo>
                  <a:lnTo>
                    <a:pt x="1333" y="27787"/>
                  </a:lnTo>
                  <a:lnTo>
                    <a:pt x="5334" y="34074"/>
                  </a:lnTo>
                  <a:lnTo>
                    <a:pt x="11417" y="38404"/>
                  </a:lnTo>
                  <a:lnTo>
                    <a:pt x="18961" y="40144"/>
                  </a:lnTo>
                  <a:lnTo>
                    <a:pt x="20751" y="40093"/>
                  </a:lnTo>
                  <a:lnTo>
                    <a:pt x="29641" y="38531"/>
                  </a:lnTo>
                  <a:lnTo>
                    <a:pt x="36436" y="34264"/>
                  </a:lnTo>
                  <a:lnTo>
                    <a:pt x="40767" y="27940"/>
                  </a:lnTo>
                  <a:lnTo>
                    <a:pt x="42278" y="20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8811" y="360532"/>
              <a:ext cx="341643" cy="1672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8859" y="393952"/>
              <a:ext cx="195028" cy="131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2804" y="394297"/>
              <a:ext cx="117607" cy="1337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5327" y="579341"/>
              <a:ext cx="108241" cy="176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18852" y="576414"/>
              <a:ext cx="42545" cy="179705"/>
            </a:xfrm>
            <a:custGeom>
              <a:avLst/>
              <a:gdLst/>
              <a:ahLst/>
              <a:cxnLst/>
              <a:rect l="l" t="t" r="r" b="b"/>
              <a:pathLst>
                <a:path w="42545" h="179704">
                  <a:moveTo>
                    <a:pt x="40957" y="51333"/>
                  </a:moveTo>
                  <a:lnTo>
                    <a:pt x="1003" y="51333"/>
                  </a:lnTo>
                  <a:lnTo>
                    <a:pt x="1003" y="179349"/>
                  </a:lnTo>
                  <a:lnTo>
                    <a:pt x="40957" y="179349"/>
                  </a:lnTo>
                  <a:lnTo>
                    <a:pt x="40957" y="51333"/>
                  </a:lnTo>
                  <a:close/>
                </a:path>
                <a:path w="42545" h="179704">
                  <a:moveTo>
                    <a:pt x="42252" y="20205"/>
                  </a:moveTo>
                  <a:lnTo>
                    <a:pt x="40779" y="12420"/>
                  </a:lnTo>
                  <a:lnTo>
                    <a:pt x="36576" y="6032"/>
                  </a:lnTo>
                  <a:lnTo>
                    <a:pt x="30276" y="1676"/>
                  </a:lnTo>
                  <a:lnTo>
                    <a:pt x="22491" y="0"/>
                  </a:lnTo>
                  <a:lnTo>
                    <a:pt x="20980" y="38"/>
                  </a:lnTo>
                  <a:lnTo>
                    <a:pt x="12242" y="1574"/>
                  </a:lnTo>
                  <a:lnTo>
                    <a:pt x="5562" y="5803"/>
                  </a:lnTo>
                  <a:lnTo>
                    <a:pt x="1346" y="12192"/>
                  </a:lnTo>
                  <a:lnTo>
                    <a:pt x="0" y="20205"/>
                  </a:lnTo>
                  <a:lnTo>
                    <a:pt x="1333" y="27813"/>
                  </a:lnTo>
                  <a:lnTo>
                    <a:pt x="5359" y="34099"/>
                  </a:lnTo>
                  <a:lnTo>
                    <a:pt x="11468" y="38417"/>
                  </a:lnTo>
                  <a:lnTo>
                    <a:pt x="19037" y="40144"/>
                  </a:lnTo>
                  <a:lnTo>
                    <a:pt x="20726" y="40106"/>
                  </a:lnTo>
                  <a:lnTo>
                    <a:pt x="29629" y="38544"/>
                  </a:lnTo>
                  <a:lnTo>
                    <a:pt x="36410" y="34290"/>
                  </a:lnTo>
                  <a:lnTo>
                    <a:pt x="40728" y="27952"/>
                  </a:lnTo>
                  <a:lnTo>
                    <a:pt x="42252" y="2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2275" y="624929"/>
              <a:ext cx="122050" cy="133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7257" y="624892"/>
              <a:ext cx="133154" cy="1827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8473" y="2039873"/>
              <a:ext cx="7912734" cy="2529840"/>
            </a:xfrm>
            <a:custGeom>
              <a:avLst/>
              <a:gdLst/>
              <a:ahLst/>
              <a:cxnLst/>
              <a:rect l="l" t="t" r="r" b="b"/>
              <a:pathLst>
                <a:path w="7912734" h="2529840">
                  <a:moveTo>
                    <a:pt x="0" y="2529840"/>
                  </a:moveTo>
                  <a:lnTo>
                    <a:pt x="7912608" y="2529840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3492" y="0"/>
              <a:ext cx="359663" cy="416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F462714-99BC-4A6C-ABC8-26B92139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5249"/>
              </p:ext>
            </p:extLst>
          </p:nvPr>
        </p:nvGraphicFramePr>
        <p:xfrm>
          <a:off x="1066800" y="2362200"/>
          <a:ext cx="9753600" cy="255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26689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898911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10240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3041563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Experiência (anos)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Commits</a:t>
                      </a:r>
                      <a:r>
                        <a:rPr lang="pt-BR" b="1" dirty="0"/>
                        <a:t> (mês)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Desempenho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7329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7887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7402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6197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05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F462714-99BC-4A6C-ABC8-26B92139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68089"/>
              </p:ext>
            </p:extLst>
          </p:nvPr>
        </p:nvGraphicFramePr>
        <p:xfrm>
          <a:off x="1066800" y="2362200"/>
          <a:ext cx="9753600" cy="255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26689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898911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10240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3041563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Experiência (anos)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Commits</a:t>
                      </a:r>
                      <a:r>
                        <a:rPr lang="pt-BR" b="1" dirty="0"/>
                        <a:t> (mês)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Desempenho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7329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7887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Ruim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7402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6197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Ruim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05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14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3D711B5-C589-4716-86F6-13E499049289}"/>
              </a:ext>
            </a:extLst>
          </p:cNvPr>
          <p:cNvSpPr txBox="1"/>
          <p:nvPr/>
        </p:nvSpPr>
        <p:spPr>
          <a:xfrm>
            <a:off x="152400" y="228600"/>
            <a:ext cx="11887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n-lt"/>
              </a:rPr>
              <a:t>Objetivo: </a:t>
            </a:r>
            <a:r>
              <a:rPr lang="pt-BR" sz="2800" dirty="0">
                <a:latin typeface="+mn-lt"/>
              </a:rPr>
              <a:t>aplicar lógica fuzzy para classificar a prioridade de tarefas no desenvolvimento de software com base em características como complexidade, urgência e importância.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6D09D0-C70F-47EA-B909-AB854346717B}"/>
              </a:ext>
            </a:extLst>
          </p:cNvPr>
          <p:cNvSpPr txBox="1"/>
          <p:nvPr/>
        </p:nvSpPr>
        <p:spPr>
          <a:xfrm>
            <a:off x="181970" y="2438400"/>
            <a:ext cx="1219200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As variáveis são: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Complexidade:</a:t>
            </a:r>
            <a:r>
              <a:rPr lang="pt-BR" sz="2400" dirty="0"/>
              <a:t> complexidade da tarefa, que pode ser </a:t>
            </a:r>
            <a:r>
              <a:rPr lang="pt-BR" sz="2400" i="1" dirty="0"/>
              <a:t>Baixa</a:t>
            </a:r>
            <a:r>
              <a:rPr lang="pt-BR" sz="2400" dirty="0"/>
              <a:t>, </a:t>
            </a:r>
            <a:r>
              <a:rPr lang="pt-BR" sz="2400" i="1" dirty="0"/>
              <a:t>Média</a:t>
            </a:r>
            <a:r>
              <a:rPr lang="pt-BR" sz="2400" dirty="0"/>
              <a:t> ou </a:t>
            </a:r>
            <a:r>
              <a:rPr lang="pt-BR" sz="2400" i="1" dirty="0"/>
              <a:t>Alta</a:t>
            </a:r>
            <a:r>
              <a:rPr lang="pt-BR" sz="2400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Urgência:</a:t>
            </a:r>
            <a:r>
              <a:rPr lang="pt-BR" sz="2400" dirty="0"/>
              <a:t> urgência da tarefa, que pode ser </a:t>
            </a:r>
            <a:r>
              <a:rPr lang="pt-BR" sz="2400" i="1" dirty="0"/>
              <a:t>Baixa</a:t>
            </a:r>
            <a:r>
              <a:rPr lang="pt-BR" sz="2400" dirty="0"/>
              <a:t>, </a:t>
            </a:r>
            <a:r>
              <a:rPr lang="pt-BR" sz="2400" i="1" dirty="0"/>
              <a:t>Média</a:t>
            </a:r>
            <a:r>
              <a:rPr lang="pt-BR" sz="2400" dirty="0"/>
              <a:t> ou </a:t>
            </a:r>
            <a:r>
              <a:rPr lang="pt-BR" sz="2400" i="1" dirty="0"/>
              <a:t>Alta</a:t>
            </a:r>
            <a:r>
              <a:rPr lang="pt-BR" sz="2400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Importância:</a:t>
            </a:r>
            <a:r>
              <a:rPr lang="pt-BR" sz="2400" dirty="0"/>
              <a:t> importância da tarefa, que também pode ser </a:t>
            </a:r>
            <a:r>
              <a:rPr lang="pt-BR" sz="2400" i="1" dirty="0"/>
              <a:t>Baixa</a:t>
            </a:r>
            <a:r>
              <a:rPr lang="pt-BR" sz="2400" dirty="0"/>
              <a:t>, </a:t>
            </a:r>
            <a:r>
              <a:rPr lang="pt-BR" sz="2400" i="1" dirty="0"/>
              <a:t>Média</a:t>
            </a:r>
            <a:r>
              <a:rPr lang="pt-BR" sz="2400" dirty="0"/>
              <a:t> ou </a:t>
            </a:r>
            <a:r>
              <a:rPr lang="pt-BR" sz="2400" i="1" dirty="0"/>
              <a:t>Alta</a:t>
            </a:r>
            <a:r>
              <a:rPr lang="pt-BR" sz="2400" dirty="0"/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Com base nas variáveis, a tarefa será atribuída uma prioridade: </a:t>
            </a:r>
            <a:r>
              <a:rPr lang="pt-BR" sz="2400" b="1" dirty="0"/>
              <a:t>Baixa</a:t>
            </a:r>
            <a:r>
              <a:rPr lang="pt-BR" sz="2400" dirty="0"/>
              <a:t>, </a:t>
            </a:r>
            <a:r>
              <a:rPr lang="pt-BR" sz="2400" b="1" dirty="0"/>
              <a:t>Média</a:t>
            </a:r>
            <a:r>
              <a:rPr lang="pt-BR" sz="2400" dirty="0"/>
              <a:t> ou </a:t>
            </a:r>
            <a:r>
              <a:rPr lang="pt-BR" sz="2400" b="1" dirty="0"/>
              <a:t>Alta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59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3662476-A220-4DBC-9753-D00B1C3A9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93283"/>
              </p:ext>
            </p:extLst>
          </p:nvPr>
        </p:nvGraphicFramePr>
        <p:xfrm>
          <a:off x="1179513" y="1343025"/>
          <a:ext cx="9753600" cy="3581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85174228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6124694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59902978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19332863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00234016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Complexidade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Urgência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Importância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Prioridade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0069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Baixa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41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47451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49622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56243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4832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0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4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3F3386-1B86-4B56-B63D-87D6A510A351}"/>
              </a:ext>
            </a:extLst>
          </p:cNvPr>
          <p:cNvSpPr txBox="1"/>
          <p:nvPr/>
        </p:nvSpPr>
        <p:spPr>
          <a:xfrm>
            <a:off x="381000" y="1600200"/>
            <a:ext cx="1173480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+mn-lt"/>
              </a:rPr>
              <a:t>Se </a:t>
            </a:r>
            <a:r>
              <a:rPr lang="pt-BR" sz="2400" b="1" dirty="0">
                <a:latin typeface="+mn-lt"/>
              </a:rPr>
              <a:t>complexidade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Baixa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urgência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Baixa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importância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Baixa</a:t>
            </a:r>
            <a:r>
              <a:rPr lang="pt-BR" sz="2400" dirty="0">
                <a:latin typeface="+mn-lt"/>
              </a:rPr>
              <a:t>, a </a:t>
            </a:r>
            <a:r>
              <a:rPr lang="pt-BR" sz="2400" b="1" dirty="0">
                <a:latin typeface="+mn-lt"/>
              </a:rPr>
              <a:t>prioridade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Baixa</a:t>
            </a:r>
            <a:r>
              <a:rPr lang="pt-BR" sz="24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pt-BR" sz="2400" dirty="0">
              <a:latin typeface="+mn-lt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+mn-lt"/>
              </a:rPr>
              <a:t>   Se </a:t>
            </a:r>
            <a:r>
              <a:rPr lang="pt-BR" sz="2400" b="1" dirty="0">
                <a:latin typeface="+mn-lt"/>
              </a:rPr>
              <a:t>complexidade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urgência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importância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, a </a:t>
            </a:r>
            <a:r>
              <a:rPr lang="pt-BR" sz="2400" b="1" dirty="0">
                <a:latin typeface="+mn-lt"/>
              </a:rPr>
              <a:t>prioridade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pt-BR" sz="2400" dirty="0">
              <a:latin typeface="+mn-lt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+mn-lt"/>
              </a:rPr>
              <a:t>  Se </a:t>
            </a:r>
            <a:r>
              <a:rPr lang="pt-BR" sz="2400" b="1" dirty="0">
                <a:latin typeface="+mn-lt"/>
              </a:rPr>
              <a:t>complexidade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Média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urgência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importância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Média</a:t>
            </a:r>
            <a:r>
              <a:rPr lang="pt-BR" sz="2400" dirty="0">
                <a:latin typeface="+mn-lt"/>
              </a:rPr>
              <a:t>, a </a:t>
            </a:r>
            <a:r>
              <a:rPr lang="pt-BR" sz="2400" b="1" dirty="0">
                <a:latin typeface="+mn-lt"/>
              </a:rPr>
              <a:t>prioridade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pt-BR" sz="2400" dirty="0">
              <a:latin typeface="+mn-lt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latin typeface="+mn-lt"/>
              </a:rPr>
              <a:t>  Se </a:t>
            </a:r>
            <a:r>
              <a:rPr lang="pt-BR" sz="2400" b="1" dirty="0">
                <a:latin typeface="+mn-lt"/>
              </a:rPr>
              <a:t>complexidade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Alta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urgência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Média</a:t>
            </a:r>
            <a:r>
              <a:rPr lang="pt-BR" sz="2400" dirty="0">
                <a:latin typeface="+mn-lt"/>
              </a:rPr>
              <a:t> e </a:t>
            </a:r>
            <a:r>
              <a:rPr lang="pt-BR" sz="2400" b="1" dirty="0">
                <a:latin typeface="+mn-lt"/>
              </a:rPr>
              <a:t>importância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Baixa</a:t>
            </a:r>
            <a:r>
              <a:rPr lang="pt-BR" sz="2400" dirty="0">
                <a:latin typeface="+mn-lt"/>
              </a:rPr>
              <a:t>, a </a:t>
            </a:r>
            <a:r>
              <a:rPr lang="pt-BR" sz="2400" b="1" dirty="0">
                <a:latin typeface="+mn-lt"/>
              </a:rPr>
              <a:t>prioridade</a:t>
            </a:r>
            <a:r>
              <a:rPr lang="pt-BR" sz="2400" dirty="0">
                <a:latin typeface="+mn-lt"/>
              </a:rPr>
              <a:t> é </a:t>
            </a:r>
            <a:r>
              <a:rPr lang="pt-BR" sz="2400" i="1" dirty="0">
                <a:latin typeface="+mn-lt"/>
              </a:rPr>
              <a:t>Média</a:t>
            </a:r>
            <a:r>
              <a:rPr lang="pt-BR" sz="2400" dirty="0">
                <a:latin typeface="+mn-lt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B46368-DF40-462F-A5DE-C41D6620921D}"/>
              </a:ext>
            </a:extLst>
          </p:cNvPr>
          <p:cNvSpPr txBox="1"/>
          <p:nvPr/>
        </p:nvSpPr>
        <p:spPr>
          <a:xfrm>
            <a:off x="410570" y="609600"/>
            <a:ext cx="66294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+mn-lt"/>
              </a:rPr>
              <a:t>Regras prioridade</a:t>
            </a:r>
          </a:p>
        </p:txBody>
      </p:sp>
    </p:spTree>
    <p:extLst>
      <p:ext uri="{BB962C8B-B14F-4D97-AF65-F5344CB8AC3E}">
        <p14:creationId xmlns:p14="http://schemas.microsoft.com/office/powerpoint/2010/main" val="2294543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3662476-A220-4DBC-9753-D00B1C3A9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50429"/>
              </p:ext>
            </p:extLst>
          </p:nvPr>
        </p:nvGraphicFramePr>
        <p:xfrm>
          <a:off x="1219200" y="2149927"/>
          <a:ext cx="9753600" cy="255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85174228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6124694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59902978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19332863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00234016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Complexidade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Urgência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Importância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Prioridade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0069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41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47451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49622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56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704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3662476-A220-4DBC-9753-D00B1C3A9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12914"/>
              </p:ext>
            </p:extLst>
          </p:nvPr>
        </p:nvGraphicFramePr>
        <p:xfrm>
          <a:off x="1219200" y="2149927"/>
          <a:ext cx="9753600" cy="255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85174228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6124694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59902978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19332863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00234016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Complexidade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Urgência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Importância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Prioridade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0069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41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47451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49622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56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74514" y="2358389"/>
            <a:ext cx="17310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1405255" algn="l"/>
              </a:tabLst>
            </a:pPr>
            <a:r>
              <a:rPr sz="2400" spc="-10" dirty="0">
                <a:latin typeface="Calibri"/>
                <a:cs typeface="Calibri"/>
              </a:rPr>
              <a:t>Estudo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ambiente 2013).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82816" y="2541523"/>
            <a:ext cx="509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100" algn="l"/>
                <a:tab pos="1854835" algn="l"/>
                <a:tab pos="3148965" algn="l"/>
                <a:tab pos="4763135" algn="l"/>
              </a:tabLst>
            </a:pPr>
            <a:r>
              <a:rPr sz="2400" spc="-10" dirty="0">
                <a:latin typeface="Calibri"/>
                <a:cs typeface="Calibri"/>
              </a:rPr>
              <a:t>agentes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recebem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percepções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19493" y="3090417"/>
            <a:ext cx="526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  <a:tab pos="1804670" algn="l"/>
                <a:tab pos="2729865" algn="l"/>
                <a:tab pos="4171950" algn="l"/>
              </a:tabLst>
            </a:pP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executam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ações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(RUSSELL;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NORVIG,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433" y="1443989"/>
            <a:ext cx="3574160" cy="3634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010403" y="1638046"/>
            <a:ext cx="4930140" cy="39719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Processamento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linguagem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natural;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Representação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conhecimento;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Raciocínio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automatizado;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Aprendizado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10" dirty="0">
                <a:latin typeface="Times New Roman"/>
                <a:cs typeface="Times New Roman"/>
              </a:rPr>
              <a:t>máquina;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Visão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computacional;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Robótica.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(RUSSELL;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NORVIG,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2013).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311" y="1785651"/>
            <a:ext cx="3140392" cy="3140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6" y="1798320"/>
            <a:ext cx="1508760" cy="1508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240" y="1798320"/>
            <a:ext cx="1508760" cy="1508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2744" y="1777021"/>
            <a:ext cx="1659636" cy="163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088" y="1923288"/>
            <a:ext cx="1548181" cy="1658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629" y="4169664"/>
            <a:ext cx="1522097" cy="1659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9564" y="4274820"/>
            <a:ext cx="1658112" cy="1659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46431" y="4220094"/>
            <a:ext cx="1563358" cy="1558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3043" y="3490086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Filosofia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3234" y="3461384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Matemática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5634" y="3523869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Economia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3841" y="366191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Neurociências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5060" y="6078728"/>
            <a:ext cx="114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Psicologia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966" y="6078728"/>
            <a:ext cx="271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Ciência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Computação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6078728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Linguística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82218" y="569468"/>
            <a:ext cx="10095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Disciplinas</a:t>
            </a:r>
            <a:r>
              <a:rPr sz="32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contribuíram</a:t>
            </a:r>
            <a:r>
              <a:rPr sz="32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sz="32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Inteligência</a:t>
            </a:r>
            <a:r>
              <a:rPr sz="320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Artificial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34630" y="6211011"/>
            <a:ext cx="244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(RUSSELL;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NORVIG,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2013).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74133" y="5083555"/>
            <a:ext cx="244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(RUSSELL;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NORVIG,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2013).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35939" y="1042924"/>
          <a:ext cx="10743565" cy="4003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109156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Disciplina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4471C4"/>
                      </a:solidFill>
                      <a:prstDash val="solid"/>
                    </a:lnL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09220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Perguntas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R w="6350">
                      <a:solidFill>
                        <a:srgbClr val="4471C4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4">
                <a:tc gridSpan="2">
                  <a:txBody>
                    <a:bodyPr/>
                    <a:lstStyle/>
                    <a:p>
                      <a:pPr marL="316103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onde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vem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conhecimento?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5785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 conhecimento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conduz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ação?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869">
                <a:tc gridSpan="2">
                  <a:txBody>
                    <a:bodyPr/>
                    <a:lstStyle/>
                    <a:p>
                      <a:pPr marL="315849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pode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computado?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6039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raciocinamos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informações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incertas?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869">
                <a:tc gridSpan="2">
                  <a:txBody>
                    <a:bodyPr/>
                    <a:lstStyle/>
                    <a:p>
                      <a:pPr marL="315531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devemos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tomar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decisões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maximizar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recompensa?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5658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devemos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fazer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isso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quando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recompensa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pode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estar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distante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futuro?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8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1492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cérebro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informações?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664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2660" y="1738883"/>
            <a:ext cx="448056" cy="44805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8464" y="2602992"/>
            <a:ext cx="448056" cy="44957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4267" y="3530968"/>
            <a:ext cx="536448" cy="52605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2050" y="4404359"/>
            <a:ext cx="500882" cy="534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" y="20257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9" y="4338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9" y="66530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7" y="8965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09" y="112794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7" y="13592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09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09" y="159049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09" y="182185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9" y="205313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09" y="2284584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27" y="251586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" y="274713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9" y="297850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9" y="320977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9" y="34411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27" y="3672451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9" y="3903840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7" y="4135117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9" y="4366403"/>
            <a:ext cx="598805" cy="54610"/>
          </a:xfrm>
          <a:custGeom>
            <a:avLst/>
            <a:gdLst/>
            <a:ahLst/>
            <a:cxnLst/>
            <a:rect l="l" t="t" r="r" b="b"/>
            <a:pathLst>
              <a:path w="598805" h="54610">
                <a:moveTo>
                  <a:pt x="598440" y="0"/>
                </a:moveTo>
                <a:lnTo>
                  <a:pt x="0" y="0"/>
                </a:lnTo>
                <a:lnTo>
                  <a:pt x="0" y="54449"/>
                </a:lnTo>
                <a:lnTo>
                  <a:pt x="598440" y="54449"/>
                </a:lnTo>
                <a:lnTo>
                  <a:pt x="598440" y="0"/>
                </a:lnTo>
                <a:close/>
              </a:path>
            </a:pathLst>
          </a:custGeom>
          <a:solidFill>
            <a:srgbClr val="3A486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93411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8" y="57618"/>
                </a:lnTo>
                <a:lnTo>
                  <a:pt x="51569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9" y="8783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624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50" y="51191"/>
                </a:lnTo>
                <a:lnTo>
                  <a:pt x="18453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1843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6" y="51191"/>
                </a:lnTo>
                <a:lnTo>
                  <a:pt x="18447" y="57618"/>
                </a:lnTo>
                <a:lnTo>
                  <a:pt x="30205" y="59974"/>
                </a:lnTo>
                <a:lnTo>
                  <a:pt x="41965" y="57618"/>
                </a:lnTo>
                <a:lnTo>
                  <a:pt x="51568" y="51191"/>
                </a:lnTo>
                <a:lnTo>
                  <a:pt x="58042" y="41660"/>
                </a:lnTo>
                <a:lnTo>
                  <a:pt x="60416" y="29987"/>
                </a:lnTo>
                <a:lnTo>
                  <a:pt x="58042" y="18315"/>
                </a:lnTo>
                <a:lnTo>
                  <a:pt x="51568" y="8783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70195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3"/>
                </a:lnTo>
                <a:lnTo>
                  <a:pt x="2374" y="18315"/>
                </a:lnTo>
                <a:lnTo>
                  <a:pt x="0" y="29987"/>
                </a:lnTo>
                <a:lnTo>
                  <a:pt x="2374" y="41660"/>
                </a:lnTo>
                <a:lnTo>
                  <a:pt x="8848" y="51191"/>
                </a:lnTo>
                <a:lnTo>
                  <a:pt x="18451" y="57618"/>
                </a:lnTo>
                <a:lnTo>
                  <a:pt x="30210" y="59974"/>
                </a:lnTo>
                <a:lnTo>
                  <a:pt x="41969" y="57618"/>
                </a:lnTo>
                <a:lnTo>
                  <a:pt x="51571" y="51191"/>
                </a:lnTo>
                <a:lnTo>
                  <a:pt x="58045" y="41660"/>
                </a:lnTo>
                <a:lnTo>
                  <a:pt x="60419" y="29987"/>
                </a:lnTo>
                <a:lnTo>
                  <a:pt x="58045" y="18315"/>
                </a:lnTo>
                <a:lnTo>
                  <a:pt x="51571" y="8783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00979" y="60010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3"/>
                </a:lnTo>
                <a:lnTo>
                  <a:pt x="2373" y="18315"/>
                </a:lnTo>
                <a:lnTo>
                  <a:pt x="0" y="29987"/>
                </a:lnTo>
                <a:lnTo>
                  <a:pt x="2373" y="41660"/>
                </a:lnTo>
                <a:lnTo>
                  <a:pt x="8847" y="51191"/>
                </a:lnTo>
                <a:lnTo>
                  <a:pt x="18450" y="57618"/>
                </a:lnTo>
                <a:lnTo>
                  <a:pt x="30211" y="59974"/>
                </a:lnTo>
                <a:lnTo>
                  <a:pt x="41969" y="57618"/>
                </a:lnTo>
                <a:lnTo>
                  <a:pt x="51572" y="51191"/>
                </a:lnTo>
                <a:lnTo>
                  <a:pt x="58047" y="41660"/>
                </a:lnTo>
                <a:lnTo>
                  <a:pt x="60422" y="29987"/>
                </a:lnTo>
                <a:lnTo>
                  <a:pt x="58047" y="18315"/>
                </a:lnTo>
                <a:lnTo>
                  <a:pt x="51572" y="8783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93411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9" y="8782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6262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50" y="51188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31843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6" y="51188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8"/>
                </a:lnTo>
                <a:lnTo>
                  <a:pt x="58042" y="41658"/>
                </a:lnTo>
                <a:lnTo>
                  <a:pt x="60416" y="29987"/>
                </a:lnTo>
                <a:lnTo>
                  <a:pt x="58042" y="18314"/>
                </a:lnTo>
                <a:lnTo>
                  <a:pt x="51568" y="8782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0195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2"/>
                </a:lnTo>
                <a:lnTo>
                  <a:pt x="2374" y="18314"/>
                </a:lnTo>
                <a:lnTo>
                  <a:pt x="0" y="29987"/>
                </a:lnTo>
                <a:lnTo>
                  <a:pt x="2374" y="41658"/>
                </a:lnTo>
                <a:lnTo>
                  <a:pt x="8848" y="51188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8"/>
                </a:lnTo>
                <a:lnTo>
                  <a:pt x="58045" y="41658"/>
                </a:lnTo>
                <a:lnTo>
                  <a:pt x="60419" y="29987"/>
                </a:lnTo>
                <a:lnTo>
                  <a:pt x="58045" y="18314"/>
                </a:lnTo>
                <a:lnTo>
                  <a:pt x="51571" y="8782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0979" y="429984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2"/>
                </a:lnTo>
                <a:lnTo>
                  <a:pt x="2373" y="18314"/>
                </a:lnTo>
                <a:lnTo>
                  <a:pt x="0" y="29987"/>
                </a:lnTo>
                <a:lnTo>
                  <a:pt x="2373" y="41658"/>
                </a:lnTo>
                <a:lnTo>
                  <a:pt x="8847" y="51188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8"/>
                </a:lnTo>
                <a:lnTo>
                  <a:pt x="58047" y="41658"/>
                </a:lnTo>
                <a:lnTo>
                  <a:pt x="60422" y="29987"/>
                </a:lnTo>
                <a:lnTo>
                  <a:pt x="58047" y="18314"/>
                </a:lnTo>
                <a:lnTo>
                  <a:pt x="51572" y="8782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93411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8" y="57613"/>
                </a:lnTo>
                <a:lnTo>
                  <a:pt x="51569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9" y="8781"/>
                </a:lnTo>
                <a:lnTo>
                  <a:pt x="41968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62623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3" y="2356"/>
                </a:lnTo>
                <a:lnTo>
                  <a:pt x="8850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50" y="51187"/>
                </a:lnTo>
                <a:lnTo>
                  <a:pt x="18453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1842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04" y="0"/>
                </a:moveTo>
                <a:lnTo>
                  <a:pt x="18447" y="2356"/>
                </a:lnTo>
                <a:lnTo>
                  <a:pt x="8846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6" y="51187"/>
                </a:lnTo>
                <a:lnTo>
                  <a:pt x="18447" y="57613"/>
                </a:lnTo>
                <a:lnTo>
                  <a:pt x="30205" y="59969"/>
                </a:lnTo>
                <a:lnTo>
                  <a:pt x="41965" y="57613"/>
                </a:lnTo>
                <a:lnTo>
                  <a:pt x="51568" y="51187"/>
                </a:lnTo>
                <a:lnTo>
                  <a:pt x="58042" y="41655"/>
                </a:lnTo>
                <a:lnTo>
                  <a:pt x="60416" y="29981"/>
                </a:lnTo>
                <a:lnTo>
                  <a:pt x="58042" y="18311"/>
                </a:lnTo>
                <a:lnTo>
                  <a:pt x="51568" y="8781"/>
                </a:lnTo>
                <a:lnTo>
                  <a:pt x="41965" y="2356"/>
                </a:lnTo>
                <a:lnTo>
                  <a:pt x="30204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70194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0" y="0"/>
                </a:moveTo>
                <a:lnTo>
                  <a:pt x="18451" y="2356"/>
                </a:lnTo>
                <a:lnTo>
                  <a:pt x="8848" y="8781"/>
                </a:lnTo>
                <a:lnTo>
                  <a:pt x="2374" y="18311"/>
                </a:lnTo>
                <a:lnTo>
                  <a:pt x="0" y="29981"/>
                </a:lnTo>
                <a:lnTo>
                  <a:pt x="2374" y="41655"/>
                </a:lnTo>
                <a:lnTo>
                  <a:pt x="8848" y="51187"/>
                </a:lnTo>
                <a:lnTo>
                  <a:pt x="18451" y="57613"/>
                </a:lnTo>
                <a:lnTo>
                  <a:pt x="30210" y="59969"/>
                </a:lnTo>
                <a:lnTo>
                  <a:pt x="41969" y="57613"/>
                </a:lnTo>
                <a:lnTo>
                  <a:pt x="51571" y="51187"/>
                </a:lnTo>
                <a:lnTo>
                  <a:pt x="58045" y="41655"/>
                </a:lnTo>
                <a:lnTo>
                  <a:pt x="60419" y="29981"/>
                </a:lnTo>
                <a:lnTo>
                  <a:pt x="58045" y="18311"/>
                </a:lnTo>
                <a:lnTo>
                  <a:pt x="51571" y="8781"/>
                </a:lnTo>
                <a:lnTo>
                  <a:pt x="41969" y="2356"/>
                </a:lnTo>
                <a:lnTo>
                  <a:pt x="30210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00979" y="259787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59" h="60325">
                <a:moveTo>
                  <a:pt x="30211" y="0"/>
                </a:moveTo>
                <a:lnTo>
                  <a:pt x="18450" y="2356"/>
                </a:lnTo>
                <a:lnTo>
                  <a:pt x="8847" y="8781"/>
                </a:lnTo>
                <a:lnTo>
                  <a:pt x="2373" y="18311"/>
                </a:lnTo>
                <a:lnTo>
                  <a:pt x="0" y="29981"/>
                </a:lnTo>
                <a:lnTo>
                  <a:pt x="2373" y="41655"/>
                </a:lnTo>
                <a:lnTo>
                  <a:pt x="8847" y="51187"/>
                </a:lnTo>
                <a:lnTo>
                  <a:pt x="18450" y="57613"/>
                </a:lnTo>
                <a:lnTo>
                  <a:pt x="30211" y="59969"/>
                </a:lnTo>
                <a:lnTo>
                  <a:pt x="41969" y="57613"/>
                </a:lnTo>
                <a:lnTo>
                  <a:pt x="51572" y="51187"/>
                </a:lnTo>
                <a:lnTo>
                  <a:pt x="58047" y="41655"/>
                </a:lnTo>
                <a:lnTo>
                  <a:pt x="60422" y="29981"/>
                </a:lnTo>
                <a:lnTo>
                  <a:pt x="58047" y="18311"/>
                </a:lnTo>
                <a:lnTo>
                  <a:pt x="51572" y="8781"/>
                </a:lnTo>
                <a:lnTo>
                  <a:pt x="41969" y="2356"/>
                </a:lnTo>
                <a:lnTo>
                  <a:pt x="30211" y="0"/>
                </a:lnTo>
                <a:close/>
              </a:path>
            </a:pathLst>
          </a:custGeom>
          <a:solidFill>
            <a:srgbClr val="131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6096000" y="6045708"/>
            <a:ext cx="6096000" cy="812800"/>
            <a:chOff x="6096000" y="6045708"/>
            <a:chExt cx="6096000" cy="81280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7688" y="6045708"/>
              <a:ext cx="1414272" cy="70866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6675120"/>
              <a:ext cx="6096000" cy="182880"/>
            </a:xfrm>
            <a:custGeom>
              <a:avLst/>
              <a:gdLst/>
              <a:ahLst/>
              <a:cxnLst/>
              <a:rect l="l" t="t" r="r" b="b"/>
              <a:pathLst>
                <a:path w="6096000" h="182879">
                  <a:moveTo>
                    <a:pt x="6096000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6096000" y="182879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131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8366" y="6235014"/>
              <a:ext cx="1033780" cy="293370"/>
            </a:xfrm>
            <a:custGeom>
              <a:avLst/>
              <a:gdLst/>
              <a:ahLst/>
              <a:cxnLst/>
              <a:rect l="l" t="t" r="r" b="b"/>
              <a:pathLst>
                <a:path w="1033779" h="293370">
                  <a:moveTo>
                    <a:pt x="77355" y="80645"/>
                  </a:moveTo>
                  <a:lnTo>
                    <a:pt x="48158" y="47294"/>
                  </a:lnTo>
                  <a:lnTo>
                    <a:pt x="38760" y="43535"/>
                  </a:lnTo>
                  <a:lnTo>
                    <a:pt x="32245" y="40043"/>
                  </a:lnTo>
                  <a:lnTo>
                    <a:pt x="28473" y="36245"/>
                  </a:lnTo>
                  <a:lnTo>
                    <a:pt x="27241" y="31559"/>
                  </a:lnTo>
                  <a:lnTo>
                    <a:pt x="27241" y="25730"/>
                  </a:lnTo>
                  <a:lnTo>
                    <a:pt x="32600" y="20751"/>
                  </a:lnTo>
                  <a:lnTo>
                    <a:pt x="51816" y="20713"/>
                  </a:lnTo>
                  <a:lnTo>
                    <a:pt x="59880" y="22542"/>
                  </a:lnTo>
                  <a:lnTo>
                    <a:pt x="67221" y="26073"/>
                  </a:lnTo>
                  <a:lnTo>
                    <a:pt x="72910" y="5638"/>
                  </a:lnTo>
                  <a:lnTo>
                    <a:pt x="65976" y="3086"/>
                  </a:lnTo>
                  <a:lnTo>
                    <a:pt x="58813" y="1295"/>
                  </a:lnTo>
                  <a:lnTo>
                    <a:pt x="51498" y="254"/>
                  </a:lnTo>
                  <a:lnTo>
                    <a:pt x="44107" y="0"/>
                  </a:lnTo>
                  <a:lnTo>
                    <a:pt x="26212" y="2578"/>
                  </a:lnTo>
                  <a:lnTo>
                    <a:pt x="12801" y="9690"/>
                  </a:lnTo>
                  <a:lnTo>
                    <a:pt x="4381" y="20370"/>
                  </a:lnTo>
                  <a:lnTo>
                    <a:pt x="1460" y="33680"/>
                  </a:lnTo>
                  <a:lnTo>
                    <a:pt x="3657" y="44805"/>
                  </a:lnTo>
                  <a:lnTo>
                    <a:pt x="9893" y="53886"/>
                  </a:lnTo>
                  <a:lnTo>
                    <a:pt x="19646" y="61125"/>
                  </a:lnTo>
                  <a:lnTo>
                    <a:pt x="32385" y="66738"/>
                  </a:lnTo>
                  <a:lnTo>
                    <a:pt x="45948" y="71488"/>
                  </a:lnTo>
                  <a:lnTo>
                    <a:pt x="51282" y="75514"/>
                  </a:lnTo>
                  <a:lnTo>
                    <a:pt x="51282" y="89458"/>
                  </a:lnTo>
                  <a:lnTo>
                    <a:pt x="45110" y="94602"/>
                  </a:lnTo>
                  <a:lnTo>
                    <a:pt x="33388" y="94602"/>
                  </a:lnTo>
                  <a:lnTo>
                    <a:pt x="26085" y="94094"/>
                  </a:lnTo>
                  <a:lnTo>
                    <a:pt x="18897" y="92773"/>
                  </a:lnTo>
                  <a:lnTo>
                    <a:pt x="11912" y="90665"/>
                  </a:lnTo>
                  <a:lnTo>
                    <a:pt x="5181" y="87769"/>
                  </a:lnTo>
                  <a:lnTo>
                    <a:pt x="0" y="108673"/>
                  </a:lnTo>
                  <a:lnTo>
                    <a:pt x="5854" y="111213"/>
                  </a:lnTo>
                  <a:lnTo>
                    <a:pt x="13525" y="113385"/>
                  </a:lnTo>
                  <a:lnTo>
                    <a:pt x="22415" y="114909"/>
                  </a:lnTo>
                  <a:lnTo>
                    <a:pt x="31953" y="115493"/>
                  </a:lnTo>
                  <a:lnTo>
                    <a:pt x="52120" y="112636"/>
                  </a:lnTo>
                  <a:lnTo>
                    <a:pt x="66281" y="105067"/>
                  </a:lnTo>
                  <a:lnTo>
                    <a:pt x="74625" y="94005"/>
                  </a:lnTo>
                  <a:lnTo>
                    <a:pt x="77355" y="80645"/>
                  </a:lnTo>
                  <a:close/>
                </a:path>
                <a:path w="1033779" h="293370">
                  <a:moveTo>
                    <a:pt x="119494" y="32550"/>
                  </a:moveTo>
                  <a:lnTo>
                    <a:pt x="94068" y="32550"/>
                  </a:lnTo>
                  <a:lnTo>
                    <a:pt x="94068" y="113703"/>
                  </a:lnTo>
                  <a:lnTo>
                    <a:pt x="119494" y="113703"/>
                  </a:lnTo>
                  <a:lnTo>
                    <a:pt x="119494" y="32550"/>
                  </a:lnTo>
                  <a:close/>
                </a:path>
                <a:path w="1033779" h="293370">
                  <a:moveTo>
                    <a:pt x="120434" y="5842"/>
                  </a:moveTo>
                  <a:lnTo>
                    <a:pt x="114795" y="101"/>
                  </a:lnTo>
                  <a:lnTo>
                    <a:pt x="106794" y="25"/>
                  </a:lnTo>
                  <a:lnTo>
                    <a:pt x="98590" y="25"/>
                  </a:lnTo>
                  <a:lnTo>
                    <a:pt x="93256" y="5499"/>
                  </a:lnTo>
                  <a:lnTo>
                    <a:pt x="93421" y="12814"/>
                  </a:lnTo>
                  <a:lnTo>
                    <a:pt x="93230" y="19596"/>
                  </a:lnTo>
                  <a:lnTo>
                    <a:pt x="98640" y="25260"/>
                  </a:lnTo>
                  <a:lnTo>
                    <a:pt x="106248" y="25463"/>
                  </a:lnTo>
                  <a:lnTo>
                    <a:pt x="106629" y="25412"/>
                  </a:lnTo>
                  <a:lnTo>
                    <a:pt x="114985" y="25412"/>
                  </a:lnTo>
                  <a:lnTo>
                    <a:pt x="120332" y="19773"/>
                  </a:lnTo>
                  <a:lnTo>
                    <a:pt x="120332" y="12814"/>
                  </a:lnTo>
                  <a:lnTo>
                    <a:pt x="120434" y="5842"/>
                  </a:lnTo>
                  <a:close/>
                </a:path>
                <a:path w="1033779" h="293370">
                  <a:moveTo>
                    <a:pt x="199390" y="89065"/>
                  </a:moveTo>
                  <a:lnTo>
                    <a:pt x="167259" y="60604"/>
                  </a:lnTo>
                  <a:lnTo>
                    <a:pt x="164084" y="58623"/>
                  </a:lnTo>
                  <a:lnTo>
                    <a:pt x="164084" y="50990"/>
                  </a:lnTo>
                  <a:lnTo>
                    <a:pt x="167589" y="48158"/>
                  </a:lnTo>
                  <a:lnTo>
                    <a:pt x="173685" y="48158"/>
                  </a:lnTo>
                  <a:lnTo>
                    <a:pt x="179882" y="48336"/>
                  </a:lnTo>
                  <a:lnTo>
                    <a:pt x="185940" y="49923"/>
                  </a:lnTo>
                  <a:lnTo>
                    <a:pt x="191414" y="52806"/>
                  </a:lnTo>
                  <a:lnTo>
                    <a:pt x="195922" y="35382"/>
                  </a:lnTo>
                  <a:lnTo>
                    <a:pt x="188671" y="32143"/>
                  </a:lnTo>
                  <a:lnTo>
                    <a:pt x="180797" y="30518"/>
                  </a:lnTo>
                  <a:lnTo>
                    <a:pt x="172847" y="30619"/>
                  </a:lnTo>
                  <a:lnTo>
                    <a:pt x="159105" y="32639"/>
                  </a:lnTo>
                  <a:lnTo>
                    <a:pt x="148615" y="38227"/>
                  </a:lnTo>
                  <a:lnTo>
                    <a:pt x="141922" y="46647"/>
                  </a:lnTo>
                  <a:lnTo>
                    <a:pt x="139573" y="57175"/>
                  </a:lnTo>
                  <a:lnTo>
                    <a:pt x="140754" y="64198"/>
                  </a:lnTo>
                  <a:lnTo>
                    <a:pt x="144805" y="70815"/>
                  </a:lnTo>
                  <a:lnTo>
                    <a:pt x="152031" y="76708"/>
                  </a:lnTo>
                  <a:lnTo>
                    <a:pt x="162814" y="81559"/>
                  </a:lnTo>
                  <a:lnTo>
                    <a:pt x="172415" y="84709"/>
                  </a:lnTo>
                  <a:lnTo>
                    <a:pt x="174815" y="86702"/>
                  </a:lnTo>
                  <a:lnTo>
                    <a:pt x="174815" y="95034"/>
                  </a:lnTo>
                  <a:lnTo>
                    <a:pt x="171627" y="97663"/>
                  </a:lnTo>
                  <a:lnTo>
                    <a:pt x="163944" y="97663"/>
                  </a:lnTo>
                  <a:lnTo>
                    <a:pt x="156260" y="97307"/>
                  </a:lnTo>
                  <a:lnTo>
                    <a:pt x="148767" y="95211"/>
                  </a:lnTo>
                  <a:lnTo>
                    <a:pt x="142036" y="91528"/>
                  </a:lnTo>
                  <a:lnTo>
                    <a:pt x="137502" y="109601"/>
                  </a:lnTo>
                  <a:lnTo>
                    <a:pt x="143827" y="112166"/>
                  </a:lnTo>
                  <a:lnTo>
                    <a:pt x="150380" y="113969"/>
                  </a:lnTo>
                  <a:lnTo>
                    <a:pt x="157099" y="115011"/>
                  </a:lnTo>
                  <a:lnTo>
                    <a:pt x="163918" y="115252"/>
                  </a:lnTo>
                  <a:lnTo>
                    <a:pt x="179336" y="113271"/>
                  </a:lnTo>
                  <a:lnTo>
                    <a:pt x="190436" y="107810"/>
                  </a:lnTo>
                  <a:lnTo>
                    <a:pt x="197142" y="99517"/>
                  </a:lnTo>
                  <a:lnTo>
                    <a:pt x="199390" y="89065"/>
                  </a:lnTo>
                  <a:close/>
                </a:path>
                <a:path w="1033779" h="293370">
                  <a:moveTo>
                    <a:pt x="265417" y="32550"/>
                  </a:moveTo>
                  <a:lnTo>
                    <a:pt x="247192" y="32550"/>
                  </a:lnTo>
                  <a:lnTo>
                    <a:pt x="247192" y="9334"/>
                  </a:lnTo>
                  <a:lnTo>
                    <a:pt x="222262" y="14973"/>
                  </a:lnTo>
                  <a:lnTo>
                    <a:pt x="222262" y="32550"/>
                  </a:lnTo>
                  <a:lnTo>
                    <a:pt x="211391" y="32550"/>
                  </a:lnTo>
                  <a:lnTo>
                    <a:pt x="211391" y="51130"/>
                  </a:lnTo>
                  <a:lnTo>
                    <a:pt x="222262" y="51130"/>
                  </a:lnTo>
                  <a:lnTo>
                    <a:pt x="222262" y="95770"/>
                  </a:lnTo>
                  <a:lnTo>
                    <a:pt x="224663" y="103581"/>
                  </a:lnTo>
                  <a:lnTo>
                    <a:pt x="229285" y="108419"/>
                  </a:lnTo>
                  <a:lnTo>
                    <a:pt x="234454" y="113157"/>
                  </a:lnTo>
                  <a:lnTo>
                    <a:pt x="241325" y="115658"/>
                  </a:lnTo>
                  <a:lnTo>
                    <a:pt x="248361" y="115366"/>
                  </a:lnTo>
                  <a:lnTo>
                    <a:pt x="253961" y="115570"/>
                  </a:lnTo>
                  <a:lnTo>
                    <a:pt x="259549" y="114846"/>
                  </a:lnTo>
                  <a:lnTo>
                    <a:pt x="264896" y="113220"/>
                  </a:lnTo>
                  <a:lnTo>
                    <a:pt x="264744" y="94183"/>
                  </a:lnTo>
                  <a:lnTo>
                    <a:pt x="259727" y="94818"/>
                  </a:lnTo>
                  <a:lnTo>
                    <a:pt x="249516" y="94818"/>
                  </a:lnTo>
                  <a:lnTo>
                    <a:pt x="247192" y="90347"/>
                  </a:lnTo>
                  <a:lnTo>
                    <a:pt x="247192" y="51130"/>
                  </a:lnTo>
                  <a:lnTo>
                    <a:pt x="265417" y="51130"/>
                  </a:lnTo>
                  <a:lnTo>
                    <a:pt x="265417" y="32550"/>
                  </a:lnTo>
                  <a:close/>
                </a:path>
                <a:path w="1033779" h="293370">
                  <a:moveTo>
                    <a:pt x="355028" y="71234"/>
                  </a:moveTo>
                  <a:lnTo>
                    <a:pt x="354050" y="63944"/>
                  </a:lnTo>
                  <a:lnTo>
                    <a:pt x="353339" y="58623"/>
                  </a:lnTo>
                  <a:lnTo>
                    <a:pt x="353225" y="57810"/>
                  </a:lnTo>
                  <a:lnTo>
                    <a:pt x="353136" y="57124"/>
                  </a:lnTo>
                  <a:lnTo>
                    <a:pt x="353047" y="56426"/>
                  </a:lnTo>
                  <a:lnTo>
                    <a:pt x="348691" y="47523"/>
                  </a:lnTo>
                  <a:lnTo>
                    <a:pt x="346710" y="43459"/>
                  </a:lnTo>
                  <a:lnTo>
                    <a:pt x="335419" y="34251"/>
                  </a:lnTo>
                  <a:lnTo>
                    <a:pt x="331470" y="33439"/>
                  </a:lnTo>
                  <a:lnTo>
                    <a:pt x="331470" y="57810"/>
                  </a:lnTo>
                  <a:lnTo>
                    <a:pt x="331470" y="63944"/>
                  </a:lnTo>
                  <a:lnTo>
                    <a:pt x="301332" y="63944"/>
                  </a:lnTo>
                  <a:lnTo>
                    <a:pt x="301866" y="58623"/>
                  </a:lnTo>
                  <a:lnTo>
                    <a:pt x="301942" y="57810"/>
                  </a:lnTo>
                  <a:lnTo>
                    <a:pt x="302006" y="57124"/>
                  </a:lnTo>
                  <a:lnTo>
                    <a:pt x="306362" y="47523"/>
                  </a:lnTo>
                  <a:lnTo>
                    <a:pt x="328752" y="47523"/>
                  </a:lnTo>
                  <a:lnTo>
                    <a:pt x="331470" y="57810"/>
                  </a:lnTo>
                  <a:lnTo>
                    <a:pt x="331470" y="33439"/>
                  </a:lnTo>
                  <a:lnTo>
                    <a:pt x="287261" y="44704"/>
                  </a:lnTo>
                  <a:lnTo>
                    <a:pt x="277279" y="74066"/>
                  </a:lnTo>
                  <a:lnTo>
                    <a:pt x="280187" y="91236"/>
                  </a:lnTo>
                  <a:lnTo>
                    <a:pt x="288683" y="104254"/>
                  </a:lnTo>
                  <a:lnTo>
                    <a:pt x="302374" y="112509"/>
                  </a:lnTo>
                  <a:lnTo>
                    <a:pt x="320890" y="115392"/>
                  </a:lnTo>
                  <a:lnTo>
                    <a:pt x="328447" y="115163"/>
                  </a:lnTo>
                  <a:lnTo>
                    <a:pt x="335927" y="114261"/>
                  </a:lnTo>
                  <a:lnTo>
                    <a:pt x="343293" y="112661"/>
                  </a:lnTo>
                  <a:lnTo>
                    <a:pt x="350481" y="110388"/>
                  </a:lnTo>
                  <a:lnTo>
                    <a:pt x="347840" y="96697"/>
                  </a:lnTo>
                  <a:lnTo>
                    <a:pt x="347179" y="93294"/>
                  </a:lnTo>
                  <a:lnTo>
                    <a:pt x="339610" y="95669"/>
                  </a:lnTo>
                  <a:lnTo>
                    <a:pt x="339305" y="95669"/>
                  </a:lnTo>
                  <a:lnTo>
                    <a:pt x="332257" y="96697"/>
                  </a:lnTo>
                  <a:lnTo>
                    <a:pt x="325475" y="96697"/>
                  </a:lnTo>
                  <a:lnTo>
                    <a:pt x="316039" y="95669"/>
                  </a:lnTo>
                  <a:lnTo>
                    <a:pt x="308851" y="92811"/>
                  </a:lnTo>
                  <a:lnTo>
                    <a:pt x="303771" y="87998"/>
                  </a:lnTo>
                  <a:lnTo>
                    <a:pt x="301485" y="81178"/>
                  </a:lnTo>
                  <a:lnTo>
                    <a:pt x="354190" y="81178"/>
                  </a:lnTo>
                  <a:lnTo>
                    <a:pt x="354749" y="77901"/>
                  </a:lnTo>
                  <a:lnTo>
                    <a:pt x="355028" y="74561"/>
                  </a:lnTo>
                  <a:lnTo>
                    <a:pt x="355028" y="71234"/>
                  </a:lnTo>
                  <a:close/>
                </a:path>
                <a:path w="1033779" h="293370">
                  <a:moveTo>
                    <a:pt x="497281" y="65925"/>
                  </a:moveTo>
                  <a:lnTo>
                    <a:pt x="495185" y="50203"/>
                  </a:lnTo>
                  <a:lnTo>
                    <a:pt x="489394" y="39243"/>
                  </a:lnTo>
                  <a:lnTo>
                    <a:pt x="480644" y="32829"/>
                  </a:lnTo>
                  <a:lnTo>
                    <a:pt x="469709" y="30734"/>
                  </a:lnTo>
                  <a:lnTo>
                    <a:pt x="443661" y="44399"/>
                  </a:lnTo>
                  <a:lnTo>
                    <a:pt x="443331" y="44399"/>
                  </a:lnTo>
                  <a:lnTo>
                    <a:pt x="439826" y="38684"/>
                  </a:lnTo>
                  <a:lnTo>
                    <a:pt x="434759" y="34353"/>
                  </a:lnTo>
                  <a:lnTo>
                    <a:pt x="428383" y="31597"/>
                  </a:lnTo>
                  <a:lnTo>
                    <a:pt x="420941" y="30645"/>
                  </a:lnTo>
                  <a:lnTo>
                    <a:pt x="413626" y="31318"/>
                  </a:lnTo>
                  <a:lnTo>
                    <a:pt x="406857" y="33782"/>
                  </a:lnTo>
                  <a:lnTo>
                    <a:pt x="400926" y="37871"/>
                  </a:lnTo>
                  <a:lnTo>
                    <a:pt x="396176" y="43408"/>
                  </a:lnTo>
                  <a:lnTo>
                    <a:pt x="395655" y="43408"/>
                  </a:lnTo>
                  <a:lnTo>
                    <a:pt x="394500" y="32461"/>
                  </a:lnTo>
                  <a:lnTo>
                    <a:pt x="373113" y="32461"/>
                  </a:lnTo>
                  <a:lnTo>
                    <a:pt x="373710" y="51054"/>
                  </a:lnTo>
                  <a:lnTo>
                    <a:pt x="373773" y="113601"/>
                  </a:lnTo>
                  <a:lnTo>
                    <a:pt x="398500" y="113601"/>
                  </a:lnTo>
                  <a:lnTo>
                    <a:pt x="398424" y="64198"/>
                  </a:lnTo>
                  <a:lnTo>
                    <a:pt x="398767" y="62052"/>
                  </a:lnTo>
                  <a:lnTo>
                    <a:pt x="401091" y="54787"/>
                  </a:lnTo>
                  <a:lnTo>
                    <a:pt x="405879" y="51117"/>
                  </a:lnTo>
                  <a:lnTo>
                    <a:pt x="411403" y="50888"/>
                  </a:lnTo>
                  <a:lnTo>
                    <a:pt x="419417" y="50888"/>
                  </a:lnTo>
                  <a:lnTo>
                    <a:pt x="423100" y="57886"/>
                  </a:lnTo>
                  <a:lnTo>
                    <a:pt x="423100" y="113626"/>
                  </a:lnTo>
                  <a:lnTo>
                    <a:pt x="447852" y="113626"/>
                  </a:lnTo>
                  <a:lnTo>
                    <a:pt x="447840" y="64160"/>
                  </a:lnTo>
                  <a:lnTo>
                    <a:pt x="468744" y="51092"/>
                  </a:lnTo>
                  <a:lnTo>
                    <a:pt x="472554" y="57899"/>
                  </a:lnTo>
                  <a:lnTo>
                    <a:pt x="472554" y="113817"/>
                  </a:lnTo>
                  <a:lnTo>
                    <a:pt x="497281" y="113817"/>
                  </a:lnTo>
                  <a:lnTo>
                    <a:pt x="497281" y="65925"/>
                  </a:lnTo>
                  <a:close/>
                </a:path>
                <a:path w="1033779" h="293370">
                  <a:moveTo>
                    <a:pt x="590575" y="113703"/>
                  </a:moveTo>
                  <a:lnTo>
                    <a:pt x="589762" y="107937"/>
                  </a:lnTo>
                  <a:lnTo>
                    <a:pt x="589648" y="107162"/>
                  </a:lnTo>
                  <a:lnTo>
                    <a:pt x="589559" y="105587"/>
                  </a:lnTo>
                  <a:lnTo>
                    <a:pt x="589254" y="100571"/>
                  </a:lnTo>
                  <a:lnTo>
                    <a:pt x="589305" y="97815"/>
                  </a:lnTo>
                  <a:lnTo>
                    <a:pt x="589394" y="75476"/>
                  </a:lnTo>
                  <a:lnTo>
                    <a:pt x="589394" y="65747"/>
                  </a:lnTo>
                  <a:lnTo>
                    <a:pt x="587603" y="52247"/>
                  </a:lnTo>
                  <a:lnTo>
                    <a:pt x="585355" y="48056"/>
                  </a:lnTo>
                  <a:lnTo>
                    <a:pt x="581634" y="41097"/>
                  </a:lnTo>
                  <a:lnTo>
                    <a:pt x="570534" y="33528"/>
                  </a:lnTo>
                  <a:lnTo>
                    <a:pt x="564781" y="32600"/>
                  </a:lnTo>
                  <a:lnTo>
                    <a:pt x="564781" y="75476"/>
                  </a:lnTo>
                  <a:lnTo>
                    <a:pt x="564781" y="85623"/>
                  </a:lnTo>
                  <a:lnTo>
                    <a:pt x="557009" y="97815"/>
                  </a:lnTo>
                  <a:lnTo>
                    <a:pt x="545439" y="97815"/>
                  </a:lnTo>
                  <a:lnTo>
                    <a:pt x="541007" y="94640"/>
                  </a:lnTo>
                  <a:lnTo>
                    <a:pt x="541007" y="88252"/>
                  </a:lnTo>
                  <a:lnTo>
                    <a:pt x="542836" y="82092"/>
                  </a:lnTo>
                  <a:lnTo>
                    <a:pt x="547865" y="78117"/>
                  </a:lnTo>
                  <a:lnTo>
                    <a:pt x="555409" y="76022"/>
                  </a:lnTo>
                  <a:lnTo>
                    <a:pt x="564781" y="75476"/>
                  </a:lnTo>
                  <a:lnTo>
                    <a:pt x="564781" y="32600"/>
                  </a:lnTo>
                  <a:lnTo>
                    <a:pt x="553377" y="30734"/>
                  </a:lnTo>
                  <a:lnTo>
                    <a:pt x="545147" y="31064"/>
                  </a:lnTo>
                  <a:lnTo>
                    <a:pt x="537057" y="32372"/>
                  </a:lnTo>
                  <a:lnTo>
                    <a:pt x="529183" y="34645"/>
                  </a:lnTo>
                  <a:lnTo>
                    <a:pt x="521614" y="37871"/>
                  </a:lnTo>
                  <a:lnTo>
                    <a:pt x="526288" y="54127"/>
                  </a:lnTo>
                  <a:lnTo>
                    <a:pt x="533146" y="50177"/>
                  </a:lnTo>
                  <a:lnTo>
                    <a:pt x="540918" y="48056"/>
                  </a:lnTo>
                  <a:lnTo>
                    <a:pt x="561416" y="48056"/>
                  </a:lnTo>
                  <a:lnTo>
                    <a:pt x="563714" y="54127"/>
                  </a:lnTo>
                  <a:lnTo>
                    <a:pt x="563714" y="59613"/>
                  </a:lnTo>
                  <a:lnTo>
                    <a:pt x="544068" y="61429"/>
                  </a:lnTo>
                  <a:lnTo>
                    <a:pt x="528916" y="67157"/>
                  </a:lnTo>
                  <a:lnTo>
                    <a:pt x="519163" y="76847"/>
                  </a:lnTo>
                  <a:lnTo>
                    <a:pt x="515772" y="90322"/>
                  </a:lnTo>
                  <a:lnTo>
                    <a:pt x="517626" y="99987"/>
                  </a:lnTo>
                  <a:lnTo>
                    <a:pt x="522820" y="107937"/>
                  </a:lnTo>
                  <a:lnTo>
                    <a:pt x="531126" y="113461"/>
                  </a:lnTo>
                  <a:lnTo>
                    <a:pt x="542226" y="115531"/>
                  </a:lnTo>
                  <a:lnTo>
                    <a:pt x="548830" y="115074"/>
                  </a:lnTo>
                  <a:lnTo>
                    <a:pt x="555078" y="113195"/>
                  </a:lnTo>
                  <a:lnTo>
                    <a:pt x="560755" y="109994"/>
                  </a:lnTo>
                  <a:lnTo>
                    <a:pt x="565632" y="105587"/>
                  </a:lnTo>
                  <a:lnTo>
                    <a:pt x="566153" y="105587"/>
                  </a:lnTo>
                  <a:lnTo>
                    <a:pt x="567563" y="113195"/>
                  </a:lnTo>
                  <a:lnTo>
                    <a:pt x="567664" y="113703"/>
                  </a:lnTo>
                  <a:lnTo>
                    <a:pt x="590575" y="113703"/>
                  </a:lnTo>
                  <a:close/>
                </a:path>
                <a:path w="1033779" h="293370">
                  <a:moveTo>
                    <a:pt x="784834" y="159867"/>
                  </a:moveTo>
                  <a:lnTo>
                    <a:pt x="756386" y="159867"/>
                  </a:lnTo>
                  <a:lnTo>
                    <a:pt x="750036" y="166052"/>
                  </a:lnTo>
                  <a:lnTo>
                    <a:pt x="746810" y="181165"/>
                  </a:lnTo>
                  <a:lnTo>
                    <a:pt x="753719" y="183172"/>
                  </a:lnTo>
                  <a:lnTo>
                    <a:pt x="768642" y="187172"/>
                  </a:lnTo>
                  <a:lnTo>
                    <a:pt x="769137" y="188480"/>
                  </a:lnTo>
                  <a:lnTo>
                    <a:pt x="767702" y="195148"/>
                  </a:lnTo>
                  <a:lnTo>
                    <a:pt x="754773" y="195148"/>
                  </a:lnTo>
                  <a:lnTo>
                    <a:pt x="755700" y="190385"/>
                  </a:lnTo>
                  <a:lnTo>
                    <a:pt x="755942" y="188785"/>
                  </a:lnTo>
                  <a:lnTo>
                    <a:pt x="744499" y="188696"/>
                  </a:lnTo>
                  <a:lnTo>
                    <a:pt x="743648" y="191731"/>
                  </a:lnTo>
                  <a:lnTo>
                    <a:pt x="744067" y="194983"/>
                  </a:lnTo>
                  <a:lnTo>
                    <a:pt x="745642" y="197713"/>
                  </a:lnTo>
                  <a:lnTo>
                    <a:pt x="748550" y="201930"/>
                  </a:lnTo>
                  <a:lnTo>
                    <a:pt x="755256" y="202666"/>
                  </a:lnTo>
                  <a:lnTo>
                    <a:pt x="769899" y="202666"/>
                  </a:lnTo>
                  <a:lnTo>
                    <a:pt x="778649" y="198551"/>
                  </a:lnTo>
                  <a:lnTo>
                    <a:pt x="782459" y="180809"/>
                  </a:lnTo>
                  <a:lnTo>
                    <a:pt x="762304" y="175272"/>
                  </a:lnTo>
                  <a:lnTo>
                    <a:pt x="760006" y="174523"/>
                  </a:lnTo>
                  <a:lnTo>
                    <a:pt x="760691" y="171500"/>
                  </a:lnTo>
                  <a:lnTo>
                    <a:pt x="761492" y="168783"/>
                  </a:lnTo>
                  <a:lnTo>
                    <a:pt x="764108" y="166992"/>
                  </a:lnTo>
                  <a:lnTo>
                    <a:pt x="766953" y="167220"/>
                  </a:lnTo>
                  <a:lnTo>
                    <a:pt x="772439" y="167220"/>
                  </a:lnTo>
                  <a:lnTo>
                    <a:pt x="771182" y="172910"/>
                  </a:lnTo>
                  <a:lnTo>
                    <a:pt x="782751" y="172910"/>
                  </a:lnTo>
                  <a:lnTo>
                    <a:pt x="783640" y="168503"/>
                  </a:lnTo>
                  <a:lnTo>
                    <a:pt x="784834" y="159867"/>
                  </a:lnTo>
                  <a:close/>
                </a:path>
                <a:path w="1033779" h="293370">
                  <a:moveTo>
                    <a:pt x="813803" y="20675"/>
                  </a:moveTo>
                  <a:lnTo>
                    <a:pt x="784618" y="20675"/>
                  </a:lnTo>
                  <a:lnTo>
                    <a:pt x="775893" y="61417"/>
                  </a:lnTo>
                  <a:lnTo>
                    <a:pt x="787260" y="61417"/>
                  </a:lnTo>
                  <a:lnTo>
                    <a:pt x="790587" y="45872"/>
                  </a:lnTo>
                  <a:lnTo>
                    <a:pt x="807085" y="45872"/>
                  </a:lnTo>
                  <a:lnTo>
                    <a:pt x="808850" y="38087"/>
                  </a:lnTo>
                  <a:lnTo>
                    <a:pt x="792289" y="38087"/>
                  </a:lnTo>
                  <a:lnTo>
                    <a:pt x="794296" y="28549"/>
                  </a:lnTo>
                  <a:lnTo>
                    <a:pt x="812101" y="28549"/>
                  </a:lnTo>
                  <a:lnTo>
                    <a:pt x="813803" y="20675"/>
                  </a:lnTo>
                  <a:close/>
                </a:path>
                <a:path w="1033779" h="293370">
                  <a:moveTo>
                    <a:pt x="813866" y="89916"/>
                  </a:moveTo>
                  <a:lnTo>
                    <a:pt x="785456" y="89916"/>
                  </a:lnTo>
                  <a:lnTo>
                    <a:pt x="779094" y="96012"/>
                  </a:lnTo>
                  <a:lnTo>
                    <a:pt x="775766" y="111226"/>
                  </a:lnTo>
                  <a:lnTo>
                    <a:pt x="782751" y="113182"/>
                  </a:lnTo>
                  <a:lnTo>
                    <a:pt x="785520" y="113868"/>
                  </a:lnTo>
                  <a:lnTo>
                    <a:pt x="795108" y="116484"/>
                  </a:lnTo>
                  <a:lnTo>
                    <a:pt x="797521" y="117221"/>
                  </a:lnTo>
                  <a:lnTo>
                    <a:pt x="798195" y="118516"/>
                  </a:lnTo>
                  <a:lnTo>
                    <a:pt x="796772" y="125056"/>
                  </a:lnTo>
                  <a:lnTo>
                    <a:pt x="783755" y="125056"/>
                  </a:lnTo>
                  <a:lnTo>
                    <a:pt x="784694" y="120294"/>
                  </a:lnTo>
                  <a:lnTo>
                    <a:pt x="784936" y="118719"/>
                  </a:lnTo>
                  <a:lnTo>
                    <a:pt x="773379" y="118719"/>
                  </a:lnTo>
                  <a:lnTo>
                    <a:pt x="772566" y="121780"/>
                  </a:lnTo>
                  <a:lnTo>
                    <a:pt x="772998" y="125031"/>
                  </a:lnTo>
                  <a:lnTo>
                    <a:pt x="774611" y="127774"/>
                  </a:lnTo>
                  <a:lnTo>
                    <a:pt x="777506" y="131991"/>
                  </a:lnTo>
                  <a:lnTo>
                    <a:pt x="784225" y="132676"/>
                  </a:lnTo>
                  <a:lnTo>
                    <a:pt x="798842" y="132676"/>
                  </a:lnTo>
                  <a:lnTo>
                    <a:pt x="807694" y="128562"/>
                  </a:lnTo>
                  <a:lnTo>
                    <a:pt x="811415" y="110845"/>
                  </a:lnTo>
                  <a:lnTo>
                    <a:pt x="800138" y="107708"/>
                  </a:lnTo>
                  <a:lnTo>
                    <a:pt x="792937" y="105778"/>
                  </a:lnTo>
                  <a:lnTo>
                    <a:pt x="788987" y="104584"/>
                  </a:lnTo>
                  <a:lnTo>
                    <a:pt x="789711" y="101561"/>
                  </a:lnTo>
                  <a:lnTo>
                    <a:pt x="790486" y="98818"/>
                  </a:lnTo>
                  <a:lnTo>
                    <a:pt x="793115" y="97002"/>
                  </a:lnTo>
                  <a:lnTo>
                    <a:pt x="795972" y="97231"/>
                  </a:lnTo>
                  <a:lnTo>
                    <a:pt x="801484" y="97231"/>
                  </a:lnTo>
                  <a:lnTo>
                    <a:pt x="800227" y="102895"/>
                  </a:lnTo>
                  <a:lnTo>
                    <a:pt x="811758" y="102895"/>
                  </a:lnTo>
                  <a:lnTo>
                    <a:pt x="812723" y="98590"/>
                  </a:lnTo>
                  <a:lnTo>
                    <a:pt x="813866" y="89916"/>
                  </a:lnTo>
                  <a:close/>
                </a:path>
                <a:path w="1033779" h="293370">
                  <a:moveTo>
                    <a:pt x="820775" y="231165"/>
                  </a:moveTo>
                  <a:lnTo>
                    <a:pt x="808990" y="231165"/>
                  </a:lnTo>
                  <a:lnTo>
                    <a:pt x="800227" y="271970"/>
                  </a:lnTo>
                  <a:lnTo>
                    <a:pt x="811974" y="271970"/>
                  </a:lnTo>
                  <a:lnTo>
                    <a:pt x="820775" y="231165"/>
                  </a:lnTo>
                  <a:close/>
                </a:path>
                <a:path w="1033779" h="293370">
                  <a:moveTo>
                    <a:pt x="828078" y="160959"/>
                  </a:moveTo>
                  <a:lnTo>
                    <a:pt x="797191" y="160959"/>
                  </a:lnTo>
                  <a:lnTo>
                    <a:pt x="788441" y="201739"/>
                  </a:lnTo>
                  <a:lnTo>
                    <a:pt x="819823" y="201739"/>
                  </a:lnTo>
                  <a:lnTo>
                    <a:pt x="821474" y="193789"/>
                  </a:lnTo>
                  <a:lnTo>
                    <a:pt x="801484" y="193789"/>
                  </a:lnTo>
                  <a:lnTo>
                    <a:pt x="803300" y="185051"/>
                  </a:lnTo>
                  <a:lnTo>
                    <a:pt x="821791" y="185051"/>
                  </a:lnTo>
                  <a:lnTo>
                    <a:pt x="823556" y="177292"/>
                  </a:lnTo>
                  <a:lnTo>
                    <a:pt x="805014" y="177292"/>
                  </a:lnTo>
                  <a:lnTo>
                    <a:pt x="806805" y="168795"/>
                  </a:lnTo>
                  <a:lnTo>
                    <a:pt x="826414" y="168795"/>
                  </a:lnTo>
                  <a:lnTo>
                    <a:pt x="828078" y="160959"/>
                  </a:lnTo>
                  <a:close/>
                </a:path>
                <a:path w="1033779" h="293370">
                  <a:moveTo>
                    <a:pt x="834707" y="20535"/>
                  </a:moveTo>
                  <a:lnTo>
                    <a:pt x="822909" y="20535"/>
                  </a:lnTo>
                  <a:lnTo>
                    <a:pt x="814184" y="61417"/>
                  </a:lnTo>
                  <a:lnTo>
                    <a:pt x="825982" y="61417"/>
                  </a:lnTo>
                  <a:lnTo>
                    <a:pt x="834707" y="20535"/>
                  </a:lnTo>
                  <a:close/>
                </a:path>
                <a:path w="1033779" h="293370">
                  <a:moveTo>
                    <a:pt x="857046" y="90982"/>
                  </a:moveTo>
                  <a:lnTo>
                    <a:pt x="826173" y="90982"/>
                  </a:lnTo>
                  <a:lnTo>
                    <a:pt x="817448" y="131749"/>
                  </a:lnTo>
                  <a:lnTo>
                    <a:pt x="848868" y="131749"/>
                  </a:lnTo>
                  <a:lnTo>
                    <a:pt x="850506" y="123850"/>
                  </a:lnTo>
                  <a:lnTo>
                    <a:pt x="830440" y="123850"/>
                  </a:lnTo>
                  <a:lnTo>
                    <a:pt x="832332" y="115087"/>
                  </a:lnTo>
                  <a:lnTo>
                    <a:pt x="850836" y="115087"/>
                  </a:lnTo>
                  <a:lnTo>
                    <a:pt x="852449" y="107302"/>
                  </a:lnTo>
                  <a:lnTo>
                    <a:pt x="833983" y="107302"/>
                  </a:lnTo>
                  <a:lnTo>
                    <a:pt x="835774" y="98793"/>
                  </a:lnTo>
                  <a:lnTo>
                    <a:pt x="855421" y="98793"/>
                  </a:lnTo>
                  <a:lnTo>
                    <a:pt x="857046" y="90982"/>
                  </a:lnTo>
                  <a:close/>
                </a:path>
                <a:path w="1033779" h="293370">
                  <a:moveTo>
                    <a:pt x="863447" y="231254"/>
                  </a:moveTo>
                  <a:lnTo>
                    <a:pt x="832485" y="231254"/>
                  </a:lnTo>
                  <a:lnTo>
                    <a:pt x="823709" y="271970"/>
                  </a:lnTo>
                  <a:lnTo>
                    <a:pt x="855116" y="271970"/>
                  </a:lnTo>
                  <a:lnTo>
                    <a:pt x="856881" y="264058"/>
                  </a:lnTo>
                  <a:lnTo>
                    <a:pt x="836790" y="264058"/>
                  </a:lnTo>
                  <a:lnTo>
                    <a:pt x="838619" y="255346"/>
                  </a:lnTo>
                  <a:lnTo>
                    <a:pt x="857186" y="255346"/>
                  </a:lnTo>
                  <a:lnTo>
                    <a:pt x="858824" y="247523"/>
                  </a:lnTo>
                  <a:lnTo>
                    <a:pt x="840333" y="247523"/>
                  </a:lnTo>
                  <a:lnTo>
                    <a:pt x="842175" y="239115"/>
                  </a:lnTo>
                  <a:lnTo>
                    <a:pt x="861745" y="239115"/>
                  </a:lnTo>
                  <a:lnTo>
                    <a:pt x="863447" y="231254"/>
                  </a:lnTo>
                  <a:close/>
                </a:path>
                <a:path w="1033779" h="293370">
                  <a:moveTo>
                    <a:pt x="877354" y="20675"/>
                  </a:moveTo>
                  <a:lnTo>
                    <a:pt x="846404" y="20675"/>
                  </a:lnTo>
                  <a:lnTo>
                    <a:pt x="837755" y="61417"/>
                  </a:lnTo>
                  <a:lnTo>
                    <a:pt x="869111" y="61417"/>
                  </a:lnTo>
                  <a:lnTo>
                    <a:pt x="870813" y="53479"/>
                  </a:lnTo>
                  <a:lnTo>
                    <a:pt x="850747" y="53479"/>
                  </a:lnTo>
                  <a:lnTo>
                    <a:pt x="852589" y="44792"/>
                  </a:lnTo>
                  <a:lnTo>
                    <a:pt x="871054" y="44792"/>
                  </a:lnTo>
                  <a:lnTo>
                    <a:pt x="872820" y="36995"/>
                  </a:lnTo>
                  <a:lnTo>
                    <a:pt x="854278" y="36995"/>
                  </a:lnTo>
                  <a:lnTo>
                    <a:pt x="856081" y="28498"/>
                  </a:lnTo>
                  <a:lnTo>
                    <a:pt x="875728" y="28498"/>
                  </a:lnTo>
                  <a:lnTo>
                    <a:pt x="877354" y="20675"/>
                  </a:lnTo>
                  <a:close/>
                </a:path>
                <a:path w="1033779" h="293370">
                  <a:moveTo>
                    <a:pt x="878725" y="160858"/>
                  </a:moveTo>
                  <a:lnTo>
                    <a:pt x="868781" y="160858"/>
                  </a:lnTo>
                  <a:lnTo>
                    <a:pt x="862304" y="191287"/>
                  </a:lnTo>
                  <a:lnTo>
                    <a:pt x="854964" y="160858"/>
                  </a:lnTo>
                  <a:lnTo>
                    <a:pt x="839190" y="160858"/>
                  </a:lnTo>
                  <a:lnTo>
                    <a:pt x="830402" y="201739"/>
                  </a:lnTo>
                  <a:lnTo>
                    <a:pt x="840524" y="201739"/>
                  </a:lnTo>
                  <a:lnTo>
                    <a:pt x="847140" y="170027"/>
                  </a:lnTo>
                  <a:lnTo>
                    <a:pt x="854595" y="201739"/>
                  </a:lnTo>
                  <a:lnTo>
                    <a:pt x="870038" y="201739"/>
                  </a:lnTo>
                  <a:lnTo>
                    <a:pt x="878725" y="160858"/>
                  </a:lnTo>
                  <a:close/>
                </a:path>
                <a:path w="1033779" h="293370">
                  <a:moveTo>
                    <a:pt x="897521" y="263969"/>
                  </a:moveTo>
                  <a:lnTo>
                    <a:pt x="879094" y="263969"/>
                  </a:lnTo>
                  <a:lnTo>
                    <a:pt x="886117" y="231165"/>
                  </a:lnTo>
                  <a:lnTo>
                    <a:pt x="874547" y="231165"/>
                  </a:lnTo>
                  <a:lnTo>
                    <a:pt x="865759" y="271970"/>
                  </a:lnTo>
                  <a:lnTo>
                    <a:pt x="895870" y="271970"/>
                  </a:lnTo>
                  <a:lnTo>
                    <a:pt x="897521" y="263969"/>
                  </a:lnTo>
                  <a:close/>
                </a:path>
                <a:path w="1033779" h="293370">
                  <a:moveTo>
                    <a:pt x="901217" y="89916"/>
                  </a:moveTo>
                  <a:lnTo>
                    <a:pt x="872756" y="89916"/>
                  </a:lnTo>
                  <a:lnTo>
                    <a:pt x="866432" y="96012"/>
                  </a:lnTo>
                  <a:lnTo>
                    <a:pt x="863142" y="111226"/>
                  </a:lnTo>
                  <a:lnTo>
                    <a:pt x="870115" y="113182"/>
                  </a:lnTo>
                  <a:lnTo>
                    <a:pt x="885075" y="117221"/>
                  </a:lnTo>
                  <a:lnTo>
                    <a:pt x="885558" y="118516"/>
                  </a:lnTo>
                  <a:lnTo>
                    <a:pt x="884174" y="125056"/>
                  </a:lnTo>
                  <a:lnTo>
                    <a:pt x="871118" y="125056"/>
                  </a:lnTo>
                  <a:lnTo>
                    <a:pt x="872375" y="118719"/>
                  </a:lnTo>
                  <a:lnTo>
                    <a:pt x="860806" y="118719"/>
                  </a:lnTo>
                  <a:lnTo>
                    <a:pt x="859967" y="121767"/>
                  </a:lnTo>
                  <a:lnTo>
                    <a:pt x="860386" y="125031"/>
                  </a:lnTo>
                  <a:lnTo>
                    <a:pt x="861961" y="127774"/>
                  </a:lnTo>
                  <a:lnTo>
                    <a:pt x="864857" y="131991"/>
                  </a:lnTo>
                  <a:lnTo>
                    <a:pt x="871562" y="132676"/>
                  </a:lnTo>
                  <a:lnTo>
                    <a:pt x="886218" y="132676"/>
                  </a:lnTo>
                  <a:lnTo>
                    <a:pt x="894956" y="128562"/>
                  </a:lnTo>
                  <a:lnTo>
                    <a:pt x="898804" y="110845"/>
                  </a:lnTo>
                  <a:lnTo>
                    <a:pt x="887501" y="107708"/>
                  </a:lnTo>
                  <a:lnTo>
                    <a:pt x="878649" y="105295"/>
                  </a:lnTo>
                  <a:lnTo>
                    <a:pt x="876312" y="104584"/>
                  </a:lnTo>
                  <a:lnTo>
                    <a:pt x="876947" y="101561"/>
                  </a:lnTo>
                  <a:lnTo>
                    <a:pt x="877811" y="98818"/>
                  </a:lnTo>
                  <a:lnTo>
                    <a:pt x="880478" y="97028"/>
                  </a:lnTo>
                  <a:lnTo>
                    <a:pt x="883361" y="97231"/>
                  </a:lnTo>
                  <a:lnTo>
                    <a:pt x="888822" y="97231"/>
                  </a:lnTo>
                  <a:lnTo>
                    <a:pt x="887806" y="101676"/>
                  </a:lnTo>
                  <a:lnTo>
                    <a:pt x="887577" y="102895"/>
                  </a:lnTo>
                  <a:lnTo>
                    <a:pt x="899083" y="102895"/>
                  </a:lnTo>
                  <a:lnTo>
                    <a:pt x="899985" y="98590"/>
                  </a:lnTo>
                  <a:lnTo>
                    <a:pt x="901217" y="89916"/>
                  </a:lnTo>
                  <a:close/>
                </a:path>
                <a:path w="1033779" h="293370">
                  <a:moveTo>
                    <a:pt x="922680" y="28549"/>
                  </a:moveTo>
                  <a:lnTo>
                    <a:pt x="922604" y="28257"/>
                  </a:lnTo>
                  <a:lnTo>
                    <a:pt x="921169" y="24765"/>
                  </a:lnTo>
                  <a:lnTo>
                    <a:pt x="918083" y="22656"/>
                  </a:lnTo>
                  <a:lnTo>
                    <a:pt x="914984" y="20574"/>
                  </a:lnTo>
                  <a:lnTo>
                    <a:pt x="911009" y="20574"/>
                  </a:lnTo>
                  <a:lnTo>
                    <a:pt x="911009" y="28549"/>
                  </a:lnTo>
                  <a:lnTo>
                    <a:pt x="909993" y="33515"/>
                  </a:lnTo>
                  <a:lnTo>
                    <a:pt x="908913" y="38608"/>
                  </a:lnTo>
                  <a:lnTo>
                    <a:pt x="908837" y="39001"/>
                  </a:lnTo>
                  <a:lnTo>
                    <a:pt x="896353" y="39001"/>
                  </a:lnTo>
                  <a:lnTo>
                    <a:pt x="898588" y="28549"/>
                  </a:lnTo>
                  <a:lnTo>
                    <a:pt x="898652" y="28257"/>
                  </a:lnTo>
                  <a:lnTo>
                    <a:pt x="906995" y="28257"/>
                  </a:lnTo>
                  <a:lnTo>
                    <a:pt x="911009" y="28549"/>
                  </a:lnTo>
                  <a:lnTo>
                    <a:pt x="911009" y="20574"/>
                  </a:lnTo>
                  <a:lnTo>
                    <a:pt x="888923" y="20574"/>
                  </a:lnTo>
                  <a:lnTo>
                    <a:pt x="880198" y="61442"/>
                  </a:lnTo>
                  <a:lnTo>
                    <a:pt x="891565" y="61442"/>
                  </a:lnTo>
                  <a:lnTo>
                    <a:pt x="894727" y="46799"/>
                  </a:lnTo>
                  <a:lnTo>
                    <a:pt x="905802" y="46799"/>
                  </a:lnTo>
                  <a:lnTo>
                    <a:pt x="909497" y="46228"/>
                  </a:lnTo>
                  <a:lnTo>
                    <a:pt x="912939" y="44919"/>
                  </a:lnTo>
                  <a:lnTo>
                    <a:pt x="917409" y="42735"/>
                  </a:lnTo>
                  <a:lnTo>
                    <a:pt x="920280" y="39001"/>
                  </a:lnTo>
                  <a:lnTo>
                    <a:pt x="920584" y="38608"/>
                  </a:lnTo>
                  <a:lnTo>
                    <a:pt x="922680" y="28549"/>
                  </a:lnTo>
                  <a:close/>
                </a:path>
                <a:path w="1033779" h="293370">
                  <a:moveTo>
                    <a:pt x="924775" y="90843"/>
                  </a:moveTo>
                  <a:lnTo>
                    <a:pt x="913041" y="90843"/>
                  </a:lnTo>
                  <a:lnTo>
                    <a:pt x="904290" y="131749"/>
                  </a:lnTo>
                  <a:lnTo>
                    <a:pt x="916038" y="131749"/>
                  </a:lnTo>
                  <a:lnTo>
                    <a:pt x="924775" y="90843"/>
                  </a:lnTo>
                  <a:close/>
                </a:path>
                <a:path w="1033779" h="293370">
                  <a:moveTo>
                    <a:pt x="925156" y="201739"/>
                  </a:moveTo>
                  <a:lnTo>
                    <a:pt x="923632" y="193522"/>
                  </a:lnTo>
                  <a:lnTo>
                    <a:pt x="922223" y="185928"/>
                  </a:lnTo>
                  <a:lnTo>
                    <a:pt x="919048" y="168833"/>
                  </a:lnTo>
                  <a:lnTo>
                    <a:pt x="917562" y="160858"/>
                  </a:lnTo>
                  <a:lnTo>
                    <a:pt x="910132" y="160858"/>
                  </a:lnTo>
                  <a:lnTo>
                    <a:pt x="910132" y="185928"/>
                  </a:lnTo>
                  <a:lnTo>
                    <a:pt x="898893" y="185928"/>
                  </a:lnTo>
                  <a:lnTo>
                    <a:pt x="908329" y="168833"/>
                  </a:lnTo>
                  <a:lnTo>
                    <a:pt x="908558" y="168833"/>
                  </a:lnTo>
                  <a:lnTo>
                    <a:pt x="910132" y="185928"/>
                  </a:lnTo>
                  <a:lnTo>
                    <a:pt x="910132" y="160858"/>
                  </a:lnTo>
                  <a:lnTo>
                    <a:pt x="903744" y="160858"/>
                  </a:lnTo>
                  <a:lnTo>
                    <a:pt x="878636" y="201739"/>
                  </a:lnTo>
                  <a:lnTo>
                    <a:pt x="890041" y="201739"/>
                  </a:lnTo>
                  <a:lnTo>
                    <a:pt x="894676" y="193522"/>
                  </a:lnTo>
                  <a:lnTo>
                    <a:pt x="911136" y="193522"/>
                  </a:lnTo>
                  <a:lnTo>
                    <a:pt x="912241" y="201739"/>
                  </a:lnTo>
                  <a:lnTo>
                    <a:pt x="925156" y="201739"/>
                  </a:lnTo>
                  <a:close/>
                </a:path>
                <a:path w="1033779" h="293370">
                  <a:moveTo>
                    <a:pt x="953655" y="160858"/>
                  </a:moveTo>
                  <a:lnTo>
                    <a:pt x="942035" y="160858"/>
                  </a:lnTo>
                  <a:lnTo>
                    <a:pt x="933183" y="201739"/>
                  </a:lnTo>
                  <a:lnTo>
                    <a:pt x="945045" y="201739"/>
                  </a:lnTo>
                  <a:lnTo>
                    <a:pt x="953655" y="160858"/>
                  </a:lnTo>
                  <a:close/>
                </a:path>
                <a:path w="1033779" h="293370">
                  <a:moveTo>
                    <a:pt x="1033424" y="281063"/>
                  </a:moveTo>
                  <a:lnTo>
                    <a:pt x="664337" y="281063"/>
                  </a:lnTo>
                  <a:lnTo>
                    <a:pt x="664337" y="292747"/>
                  </a:lnTo>
                  <a:lnTo>
                    <a:pt x="1033424" y="292747"/>
                  </a:lnTo>
                  <a:lnTo>
                    <a:pt x="1033424" y="281063"/>
                  </a:lnTo>
                  <a:close/>
                </a:path>
                <a:path w="1033779" h="293370">
                  <a:moveTo>
                    <a:pt x="1033424" y="210858"/>
                  </a:moveTo>
                  <a:lnTo>
                    <a:pt x="664337" y="210858"/>
                  </a:lnTo>
                  <a:lnTo>
                    <a:pt x="664337" y="222491"/>
                  </a:lnTo>
                  <a:lnTo>
                    <a:pt x="1033424" y="222491"/>
                  </a:lnTo>
                  <a:lnTo>
                    <a:pt x="1033424" y="210858"/>
                  </a:lnTo>
                  <a:close/>
                </a:path>
                <a:path w="1033779" h="293370">
                  <a:moveTo>
                    <a:pt x="1033424" y="140550"/>
                  </a:moveTo>
                  <a:lnTo>
                    <a:pt x="664337" y="140550"/>
                  </a:lnTo>
                  <a:lnTo>
                    <a:pt x="664337" y="152273"/>
                  </a:lnTo>
                  <a:lnTo>
                    <a:pt x="1033424" y="152273"/>
                  </a:lnTo>
                  <a:lnTo>
                    <a:pt x="1033424" y="140550"/>
                  </a:lnTo>
                  <a:close/>
                </a:path>
                <a:path w="1033779" h="293370">
                  <a:moveTo>
                    <a:pt x="1033424" y="70256"/>
                  </a:moveTo>
                  <a:lnTo>
                    <a:pt x="664337" y="70256"/>
                  </a:lnTo>
                  <a:lnTo>
                    <a:pt x="664337" y="81991"/>
                  </a:lnTo>
                  <a:lnTo>
                    <a:pt x="1033424" y="81991"/>
                  </a:lnTo>
                  <a:lnTo>
                    <a:pt x="1033424" y="70256"/>
                  </a:lnTo>
                  <a:close/>
                </a:path>
                <a:path w="1033779" h="293370">
                  <a:moveTo>
                    <a:pt x="1033424" y="0"/>
                  </a:moveTo>
                  <a:lnTo>
                    <a:pt x="664337" y="0"/>
                  </a:lnTo>
                  <a:lnTo>
                    <a:pt x="664337" y="11671"/>
                  </a:lnTo>
                  <a:lnTo>
                    <a:pt x="1033424" y="11671"/>
                  </a:lnTo>
                  <a:lnTo>
                    <a:pt x="1033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65" y="6381229"/>
              <a:ext cx="302479" cy="1465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738242" y="4920742"/>
            <a:ext cx="244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(RUSSELL;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NORVIG,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2013).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234" y="1845907"/>
          <a:ext cx="11457940" cy="295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1565">
                        <a:lnSpc>
                          <a:spcPts val="2135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Disciplina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6350">
                      <a:solidFill>
                        <a:srgbClr val="4471C4"/>
                      </a:solidFill>
                      <a:prstDash val="solid"/>
                    </a:lnL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092200" algn="ctr">
                        <a:lnSpc>
                          <a:spcPts val="2135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Perguntas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R w="6350">
                      <a:solidFill>
                        <a:srgbClr val="4471C4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11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seres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humanos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animais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pensam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agem?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224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podemos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construir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computador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eficiente?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7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4471C4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36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linguagem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relaciona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pensamento?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4471C4"/>
                      </a:solidFill>
                      <a:prstDash val="solid"/>
                    </a:lnL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5589" y="2503932"/>
            <a:ext cx="464036" cy="50596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9864" y="3393947"/>
            <a:ext cx="505968" cy="50596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5238" y="4215518"/>
            <a:ext cx="476616" cy="475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1651</Words>
  <Application>Microsoft Office PowerPoint</Application>
  <PresentationFormat>Widescreen</PresentationFormat>
  <Paragraphs>393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Cambria Math</vt:lpstr>
      <vt:lpstr>Times New Roman</vt:lpstr>
      <vt:lpstr>Verdana</vt:lpstr>
      <vt:lpstr>Wingdings</vt:lpstr>
      <vt:lpstr>Office Theme</vt:lpstr>
      <vt:lpstr>Inteligência Artificial Aplicada</vt:lpstr>
      <vt:lpstr>AGENDA</vt:lpstr>
      <vt:lpstr>Plano de aula/ensino</vt:lpstr>
      <vt:lpstr>O que é Inteligência Artificial?</vt:lpstr>
      <vt:lpstr>Apresentação do PowerPoint</vt:lpstr>
      <vt:lpstr>Apresentação do PowerPoint</vt:lpstr>
      <vt:lpstr>Disciplinas que contribuíram para a Inteligência Artificial</vt:lpstr>
      <vt:lpstr>Apresentação do PowerPoint</vt:lpstr>
      <vt:lpstr>Apresentação do PowerPoint</vt:lpstr>
      <vt:lpstr>Fundamentos necessários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Nivelamento</vt:lpstr>
      <vt:lpstr>Noções básicas dos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</vt:lpstr>
      <vt:lpstr>Apresentação do PowerPoint</vt:lpstr>
      <vt:lpstr>Referências Slides:</vt:lpstr>
      <vt:lpstr>“Pensando” como uma 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Sergio</dc:creator>
  <cp:lastModifiedBy>Paulo Sergio</cp:lastModifiedBy>
  <cp:revision>102</cp:revision>
  <dcterms:created xsi:type="dcterms:W3CDTF">2025-02-17T16:53:19Z</dcterms:created>
  <dcterms:modified xsi:type="dcterms:W3CDTF">2025-02-22T01:07:30Z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2025-02-17T00:00:00Z</vt:filetime>
  </property>
  <property fmtid="{D5CDD505-2E9C-101B-9397-08002B2CF9AE}" pid="5" name="Producer">
    <vt:lpwstr>Microsoft® PowerPoint® 2016</vt:lpwstr>
  </property>
</Properties>
</file>