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50" r:id="rId7"/>
    <p:sldId id="337" r:id="rId8"/>
    <p:sldId id="351" r:id="rId9"/>
    <p:sldId id="352" r:id="rId10"/>
    <p:sldId id="353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-48" y="-44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8/10/relationships/authors" Target="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9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Relationship Id="rId4" Type="http://schemas.openxmlformats.org/officeDocument/2006/relationships/hyperlink" Target="https://github.com/auli-aziz/MyTodo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499" y="3383279"/>
            <a:ext cx="9994899" cy="2051573"/>
          </a:xfrm>
        </p:spPr>
        <p:txBody>
          <a:bodyPr anchor="t">
            <a:normAutofit/>
          </a:bodyPr>
          <a:lstStyle/>
          <a:p>
            <a:r>
              <a:rPr lang="en-US" dirty="0" err="1"/>
              <a:t>TO-do</a:t>
            </a:r>
            <a:r>
              <a:rPr lang="en-US" dirty="0"/>
              <a:t>-list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4C486E-712A-05C0-AB58-45E15351A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2966886"/>
            <a:ext cx="10302237" cy="397191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 err="1"/>
              <a:t>Aulia</a:t>
            </a:r>
            <a:r>
              <a:rPr lang="en-US" dirty="0"/>
              <a:t> </a:t>
            </a:r>
            <a:r>
              <a:rPr lang="en-US" dirty="0" err="1"/>
              <a:t>Anugrah</a:t>
            </a:r>
            <a:r>
              <a:rPr lang="en-US" dirty="0"/>
              <a:t> Aziz</a:t>
            </a:r>
          </a:p>
          <a:p>
            <a:r>
              <a:rPr lang="en-US" dirty="0"/>
              <a:t>Ivander Andreas Wijaya</a:t>
            </a:r>
          </a:p>
          <a:p>
            <a:r>
              <a:rPr lang="en-US" dirty="0" err="1"/>
              <a:t>Zikri</a:t>
            </a:r>
            <a:r>
              <a:rPr lang="en-US" dirty="0"/>
              <a:t> </a:t>
            </a:r>
            <a:r>
              <a:rPr lang="en-US" dirty="0" err="1"/>
              <a:t>Zulfa</a:t>
            </a:r>
            <a:r>
              <a:rPr lang="en-US" dirty="0"/>
              <a:t> </a:t>
            </a:r>
            <a:r>
              <a:rPr lang="en-US" dirty="0" err="1"/>
              <a:t>Azhim</a:t>
            </a:r>
            <a:r>
              <a:rPr lang="en-US" dirty="0"/>
              <a:t> </a:t>
            </a:r>
          </a:p>
          <a:p>
            <a:r>
              <a:rPr lang="en-US" dirty="0"/>
              <a:t>Yoel Dwi Miryano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Mongodb Logo Best Sale | www.prohory.cz">
            <a:extLst>
              <a:ext uri="{FF2B5EF4-FFF2-40B4-BE49-F238E27FC236}">
                <a16:creationId xmlns:a16="http://schemas.microsoft.com/office/drawing/2014/main" id="{19DF16DD-32C7-B0B7-7841-76219E3E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04" y="1341645"/>
            <a:ext cx="2070846" cy="1913965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6CF1-78C9-DB99-7FD2-D868731D2383}"/>
              </a:ext>
            </a:extLst>
          </p:cNvPr>
          <p:cNvSpPr txBox="1"/>
          <p:nvPr/>
        </p:nvSpPr>
        <p:spPr>
          <a:xfrm>
            <a:off x="1022069" y="3208468"/>
            <a:ext cx="620814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Website To-Do-List​</a:t>
            </a:r>
            <a:endParaRPr 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err="1">
                <a:cs typeface="Arial"/>
              </a:rPr>
              <a:t>Mendaftar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aktivitas</a:t>
            </a:r>
            <a:r>
              <a:rPr lang="en-US" sz="2400" dirty="0">
                <a:cs typeface="Arial"/>
              </a:rPr>
              <a:t> user​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Backend: JavaScript​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Frontend: React JS​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DBMS: MongoDB</a:t>
            </a:r>
          </a:p>
          <a:p>
            <a:endParaRPr lang="en-US" dirty="0"/>
          </a:p>
        </p:txBody>
      </p:sp>
      <p:pic>
        <p:nvPicPr>
          <p:cNvPr id="17" name="Picture 16" descr="JavaScript Logo transparent PNG - StickPNG">
            <a:extLst>
              <a:ext uri="{FF2B5EF4-FFF2-40B4-BE49-F238E27FC236}">
                <a16:creationId xmlns:a16="http://schemas.microsoft.com/office/drawing/2014/main" id="{E19DF1ED-EA42-C1E2-425A-5307D53301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6" t="7414" r="11111" b="6756"/>
          <a:stretch/>
        </p:blipFill>
        <p:spPr>
          <a:xfrm>
            <a:off x="809879" y="1337822"/>
            <a:ext cx="1641407" cy="1668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File:React-icon.svg - Wikimedia Commons">
            <a:extLst>
              <a:ext uri="{FF2B5EF4-FFF2-40B4-BE49-F238E27FC236}">
                <a16:creationId xmlns:a16="http://schemas.microsoft.com/office/drawing/2014/main" id="{9458ECFC-1868-6613-A98F-FD088CC9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816" y="1498137"/>
            <a:ext cx="1532965" cy="1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089" y="298824"/>
            <a:ext cx="6013824" cy="1029554"/>
          </a:xfrm>
        </p:spPr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FCE00-E1E8-DD86-822E-097BFC1C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1" y="1328378"/>
            <a:ext cx="7220978" cy="4409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428B7-B2A7-1C8D-D765-B31ECDF277F9}"/>
              </a:ext>
            </a:extLst>
          </p:cNvPr>
          <p:cNvSpPr txBox="1"/>
          <p:nvPr/>
        </p:nvSpPr>
        <p:spPr>
          <a:xfrm rot="10800000" flipV="1">
            <a:off x="8292352" y="1975009"/>
            <a:ext cx="35214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Halaman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halaman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pertama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muncul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kami.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memasukkan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informasi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mengenai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sudah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mendaftarkan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ud… What Is CRUD?. The abbreviation for the computer… | by Nathan Vu |  Medium">
            <a:extLst>
              <a:ext uri="{FF2B5EF4-FFF2-40B4-BE49-F238E27FC236}">
                <a16:creationId xmlns:a16="http://schemas.microsoft.com/office/drawing/2014/main" id="{689C7D90-8E34-8BD1-9A24-21583563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0" y="829147"/>
            <a:ext cx="3408438" cy="180094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6CF1-78C9-DB99-7FD2-D868731D2383}"/>
              </a:ext>
            </a:extLst>
          </p:cNvPr>
          <p:cNvSpPr txBox="1"/>
          <p:nvPr/>
        </p:nvSpPr>
        <p:spPr>
          <a:xfrm>
            <a:off x="960704" y="2614490"/>
            <a:ext cx="620814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Login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Register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Logout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Create Task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Read Task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Update Task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cs typeface="Arial"/>
              </a:rPr>
              <a:t>Delete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381" y="0"/>
            <a:ext cx="8460443" cy="2259853"/>
          </a:xfrm>
        </p:spPr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A743A-D03C-4AD4-B543-FFF169E5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9" y="1129926"/>
            <a:ext cx="6942667" cy="5418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5089B-2EE0-184F-89F1-4DE3AB1F1D4A}"/>
              </a:ext>
            </a:extLst>
          </p:cNvPr>
          <p:cNvSpPr txBox="1"/>
          <p:nvPr/>
        </p:nvSpPr>
        <p:spPr>
          <a:xfrm>
            <a:off x="7995023" y="1756336"/>
            <a:ext cx="37066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Halaman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halaman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utama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kami. </a:t>
            </a:r>
            <a:r>
              <a:rPr lang="en-US" sz="2000" dirty="0" err="1">
                <a:solidFill>
                  <a:schemeClr val="bg1"/>
                </a:solidFill>
              </a:rPr>
              <a:t>Disini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melihat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baru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Selain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mengubah</a:t>
            </a:r>
            <a:r>
              <a:rPr lang="en-US" sz="2000" dirty="0">
                <a:solidFill>
                  <a:schemeClr val="bg1"/>
                </a:solidFill>
              </a:rPr>
              <a:t> status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catatan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mengklik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gambar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kotak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terdapat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bagian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Pengguna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mengedit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menghapus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tugas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ogo, Icon, and Brand Guidelines | Docker">
            <a:extLst>
              <a:ext uri="{FF2B5EF4-FFF2-40B4-BE49-F238E27FC236}">
                <a16:creationId xmlns:a16="http://schemas.microsoft.com/office/drawing/2014/main" id="{9528DDBB-18B8-D244-DB18-02D73EAAC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5280" y="142378"/>
            <a:ext cx="3735009" cy="3531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6CF1-78C9-DB99-7FD2-D868731D2383}"/>
              </a:ext>
            </a:extLst>
          </p:cNvPr>
          <p:cNvSpPr txBox="1"/>
          <p:nvPr/>
        </p:nvSpPr>
        <p:spPr>
          <a:xfrm>
            <a:off x="891989" y="2524288"/>
            <a:ext cx="5201729" cy="48875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err="1">
                <a:cs typeface="Arial"/>
              </a:rPr>
              <a:t>Digunakan</a:t>
            </a:r>
            <a:r>
              <a:rPr lang="en-US" sz="2400" dirty="0">
                <a:cs typeface="Arial"/>
              </a:rPr>
              <a:t> Docker container</a:t>
            </a:r>
            <a:endParaRPr lang="en-US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cs typeface="Arial"/>
              </a:rPr>
              <a:t>Fungsi</a:t>
            </a:r>
            <a:r>
              <a:rPr lang="en-US" sz="2400" dirty="0">
                <a:cs typeface="Arial"/>
              </a:rPr>
              <a:t>:</a:t>
            </a:r>
            <a:endParaRPr lang="en-US" sz="2400" dirty="0" err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  - </a:t>
            </a:r>
            <a:r>
              <a:rPr lang="en-US" sz="2400" dirty="0" err="1">
                <a:cs typeface="Arial"/>
              </a:rPr>
              <a:t>Menyimpan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konfigurasi</a:t>
            </a:r>
            <a:endParaRPr lang="en-US" sz="240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  - </a:t>
            </a:r>
            <a:r>
              <a:rPr lang="en-US" sz="2400" dirty="0" err="1">
                <a:cs typeface="Arial"/>
              </a:rPr>
              <a:t>Menyimpan</a:t>
            </a:r>
            <a:r>
              <a:rPr lang="en-US" sz="2400" dirty="0">
                <a:cs typeface="Arial"/>
              </a:rPr>
              <a:t> dependencies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3. Database </a:t>
            </a:r>
            <a:r>
              <a:rPr lang="en-US" sz="2400" dirty="0" err="1">
                <a:cs typeface="Arial"/>
              </a:rPr>
              <a:t>otomatis</a:t>
            </a:r>
            <a:r>
              <a:rPr lang="en-US" sz="2400" dirty="0">
                <a:cs typeface="Arial"/>
              </a:rPr>
              <a:t> (MongoDB)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4. </a:t>
            </a:r>
            <a:r>
              <a:rPr lang="en-US" sz="2400" err="1">
                <a:cs typeface="Arial"/>
              </a:rPr>
              <a:t>Eksekusi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aplikasi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secara</a:t>
            </a:r>
            <a:endParaRPr lang="en-US" sz="2400" dirty="0" err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    </a:t>
            </a:r>
            <a:r>
              <a:rPr lang="en-US" sz="2400" dirty="0" err="1">
                <a:cs typeface="Arial"/>
              </a:rPr>
              <a:t>langsung</a:t>
            </a:r>
            <a:r>
              <a:rPr lang="en-US" sz="2400" dirty="0">
                <a:cs typeface="Arial"/>
              </a:rPr>
              <a:t> pada </a:t>
            </a:r>
            <a:r>
              <a:rPr lang="en-US" sz="2400" dirty="0" err="1">
                <a:cs typeface="Arial"/>
              </a:rPr>
              <a:t>perangkat</a:t>
            </a: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1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094548-C7B6-8182-0963-2B3133B30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4258234"/>
            <a:ext cx="6117381" cy="1886533"/>
          </a:xfrm>
        </p:spPr>
        <p:txBody>
          <a:bodyPr/>
          <a:lstStyle/>
          <a:p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https://github.com/auli-aziz/MyTodo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122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GradientVTI</vt:lpstr>
      <vt:lpstr>TO-do-list</vt:lpstr>
      <vt:lpstr>Members</vt:lpstr>
      <vt:lpstr>BACKGROUND</vt:lpstr>
      <vt:lpstr>Halaman login</vt:lpstr>
      <vt:lpstr>FEATURES</vt:lpstr>
      <vt:lpstr>Halaman utama</vt:lpstr>
      <vt:lpstr>DOCKER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/>
  <cp:lastModifiedBy>Ivander Wijaya</cp:lastModifiedBy>
  <cp:revision>7</cp:revision>
  <dcterms:created xsi:type="dcterms:W3CDTF">2024-06-08T06:09:27Z</dcterms:created>
  <dcterms:modified xsi:type="dcterms:W3CDTF">2024-06-08T14:29:11Z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