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9F6E-E464-41C2-A53E-ABA31C6F84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2B44-AA51-485E-8381-9BB352EA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8000" cy="1219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47" y="1059679"/>
            <a:ext cx="7114903" cy="47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Ayudyah</dc:creator>
  <cp:lastModifiedBy>Aulia Ayudyah</cp:lastModifiedBy>
  <cp:revision>1</cp:revision>
  <dcterms:created xsi:type="dcterms:W3CDTF">2020-09-29T14:47:11Z</dcterms:created>
  <dcterms:modified xsi:type="dcterms:W3CDTF">2020-09-29T14:51:35Z</dcterms:modified>
</cp:coreProperties>
</file>