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3e39e1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3e39e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d3e39e1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d3e39e1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d3e39e1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d3e39e1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Header (desktop)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8750" y="1017725"/>
            <a:ext cx="4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1,440 x 175 - JPG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