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2FBA48B-73E4-40F6-A583-4C49151015CF}" type="datetimeFigureOut">
              <a:rPr lang="en-US" smtClean="0"/>
              <a:t>6/17/2021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9750127-8E6C-43DE-B837-34FFAF70860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06223468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FBA48B-73E4-40F6-A583-4C49151015CF}"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50127-8E6C-43DE-B837-34FFAF708601}" type="slidenum">
              <a:rPr lang="en-US" smtClean="0"/>
              <a:t>‹#›</a:t>
            </a:fld>
            <a:endParaRPr lang="en-US"/>
          </a:p>
        </p:txBody>
      </p:sp>
    </p:spTree>
    <p:extLst>
      <p:ext uri="{BB962C8B-B14F-4D97-AF65-F5344CB8AC3E}">
        <p14:creationId xmlns:p14="http://schemas.microsoft.com/office/powerpoint/2010/main" val="2909053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FBA48B-73E4-40F6-A583-4C49151015CF}"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50127-8E6C-43DE-B837-34FFAF708601}" type="slidenum">
              <a:rPr lang="en-US" smtClean="0"/>
              <a:t>‹#›</a:t>
            </a:fld>
            <a:endParaRPr lang="en-US"/>
          </a:p>
        </p:txBody>
      </p:sp>
    </p:spTree>
    <p:extLst>
      <p:ext uri="{BB962C8B-B14F-4D97-AF65-F5344CB8AC3E}">
        <p14:creationId xmlns:p14="http://schemas.microsoft.com/office/powerpoint/2010/main" val="83342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FBA48B-73E4-40F6-A583-4C49151015CF}"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50127-8E6C-43DE-B837-34FFAF708601}" type="slidenum">
              <a:rPr lang="en-US" smtClean="0"/>
              <a:t>‹#›</a:t>
            </a:fld>
            <a:endParaRPr lang="en-US"/>
          </a:p>
        </p:txBody>
      </p:sp>
    </p:spTree>
    <p:extLst>
      <p:ext uri="{BB962C8B-B14F-4D97-AF65-F5344CB8AC3E}">
        <p14:creationId xmlns:p14="http://schemas.microsoft.com/office/powerpoint/2010/main" val="4141282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2FBA48B-73E4-40F6-A583-4C49151015CF}" type="datetimeFigureOut">
              <a:rPr lang="en-US" smtClean="0"/>
              <a:t>6/17/2021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9750127-8E6C-43DE-B837-34FFAF70860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3171343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FBA48B-73E4-40F6-A583-4C49151015CF}"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750127-8E6C-43DE-B837-34FFAF708601}" type="slidenum">
              <a:rPr lang="en-US" smtClean="0"/>
              <a:t>‹#›</a:t>
            </a:fld>
            <a:endParaRPr lang="en-US"/>
          </a:p>
        </p:txBody>
      </p:sp>
    </p:spTree>
    <p:extLst>
      <p:ext uri="{BB962C8B-B14F-4D97-AF65-F5344CB8AC3E}">
        <p14:creationId xmlns:p14="http://schemas.microsoft.com/office/powerpoint/2010/main" val="3467332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FBA48B-73E4-40F6-A583-4C49151015CF}" type="datetimeFigureOut">
              <a:rPr lang="en-US" smtClean="0"/>
              <a:t>6/17/2021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750127-8E6C-43DE-B837-34FFAF708601}" type="slidenum">
              <a:rPr lang="en-US" smtClean="0"/>
              <a:t>‹#›</a:t>
            </a:fld>
            <a:endParaRPr lang="en-US"/>
          </a:p>
        </p:txBody>
      </p:sp>
    </p:spTree>
    <p:extLst>
      <p:ext uri="{BB962C8B-B14F-4D97-AF65-F5344CB8AC3E}">
        <p14:creationId xmlns:p14="http://schemas.microsoft.com/office/powerpoint/2010/main" val="3250433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FBA48B-73E4-40F6-A583-4C49151015CF}" type="datetimeFigureOut">
              <a:rPr lang="en-US" smtClean="0"/>
              <a:t>6/17/2021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750127-8E6C-43DE-B837-34FFAF708601}" type="slidenum">
              <a:rPr lang="en-US" smtClean="0"/>
              <a:t>‹#›</a:t>
            </a:fld>
            <a:endParaRPr lang="en-US"/>
          </a:p>
        </p:txBody>
      </p:sp>
    </p:spTree>
    <p:extLst>
      <p:ext uri="{BB962C8B-B14F-4D97-AF65-F5344CB8AC3E}">
        <p14:creationId xmlns:p14="http://schemas.microsoft.com/office/powerpoint/2010/main" val="3637414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FBA48B-73E4-40F6-A583-4C49151015CF}" type="datetimeFigureOut">
              <a:rPr lang="en-US" smtClean="0"/>
              <a:t>6/17/2021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750127-8E6C-43DE-B837-34FFAF708601}" type="slidenum">
              <a:rPr lang="en-US" smtClean="0"/>
              <a:t>‹#›</a:t>
            </a:fld>
            <a:endParaRPr lang="en-US"/>
          </a:p>
        </p:txBody>
      </p:sp>
    </p:spTree>
    <p:extLst>
      <p:ext uri="{BB962C8B-B14F-4D97-AF65-F5344CB8AC3E}">
        <p14:creationId xmlns:p14="http://schemas.microsoft.com/office/powerpoint/2010/main" val="1533074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2FBA48B-73E4-40F6-A583-4C49151015CF}" type="datetimeFigureOut">
              <a:rPr lang="en-US" smtClean="0"/>
              <a:t>6/17/2021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9750127-8E6C-43DE-B837-34FFAF70860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8810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2FBA48B-73E4-40F6-A583-4C49151015CF}" type="datetimeFigureOut">
              <a:rPr lang="en-US" smtClean="0"/>
              <a:t>6/17/2021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9750127-8E6C-43DE-B837-34FFAF70860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76955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2FBA48B-73E4-40F6-A583-4C49151015CF}" type="datetimeFigureOut">
              <a:rPr lang="en-US" smtClean="0"/>
              <a:t>6/17/2021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9750127-8E6C-43DE-B837-34FFAF70860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018110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91029-EE96-48F8-BEB2-363EA00BD6C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95DC869-62ED-4DCC-86EA-685AFCED81E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19163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4049E-A41D-4307-81F1-D5E82DC005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C6052F-094A-435F-87D7-AC980ECF1FD1}"/>
              </a:ext>
            </a:extLst>
          </p:cNvPr>
          <p:cNvSpPr>
            <a:spLocks noGrp="1"/>
          </p:cNvSpPr>
          <p:nvPr>
            <p:ph idx="1"/>
          </p:nvPr>
        </p:nvSpPr>
        <p:spPr/>
        <p:txBody>
          <a:bodyPr/>
          <a:lstStyle/>
          <a:p>
            <a:r>
              <a:rPr lang="en-US" dirty="0"/>
              <a:t>A function can call itself. This is called recursion, and recursion can be direct or indirect. It is direct when a function calls itself; it is indirect recursion when a function calls another function that then calls the first function. Some problems are most easily solved by recursion, usually those in which you act on data and then act in the same way on the result.</a:t>
            </a:r>
          </a:p>
        </p:txBody>
      </p:sp>
    </p:spTree>
    <p:extLst>
      <p:ext uri="{BB962C8B-B14F-4D97-AF65-F5344CB8AC3E}">
        <p14:creationId xmlns:p14="http://schemas.microsoft.com/office/powerpoint/2010/main" val="50960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6D9F1-B66D-402A-AC2E-94A0AA2599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CD22E6-4DC4-47E6-8589-C7DC2983CAA6}"/>
              </a:ext>
            </a:extLst>
          </p:cNvPr>
          <p:cNvSpPr>
            <a:spLocks noGrp="1"/>
          </p:cNvSpPr>
          <p:nvPr>
            <p:ph idx="1"/>
          </p:nvPr>
        </p:nvSpPr>
        <p:spPr/>
        <p:txBody>
          <a:bodyPr>
            <a:normAutofit/>
          </a:bodyPr>
          <a:lstStyle/>
          <a:p>
            <a:pPr marL="0" indent="0">
              <a:buNone/>
            </a:pPr>
            <a:r>
              <a:rPr lang="en-US" dirty="0"/>
              <a:t>To illustrate solving a problem using recursion, </a:t>
            </a:r>
          </a:p>
          <a:p>
            <a:pPr marL="0" indent="0">
              <a:buNone/>
            </a:pPr>
            <a:r>
              <a:rPr lang="en-US" dirty="0"/>
              <a:t>consider the Fibonacci series: 1,1,2,3,5,8,13,21,34… </a:t>
            </a:r>
          </a:p>
          <a:p>
            <a:pPr marL="0" indent="0">
              <a:buNone/>
            </a:pPr>
            <a:r>
              <a:rPr lang="en-US" dirty="0"/>
              <a:t>Each number, after the second, is the sum of the two numbers before it. A Fibonacci problem might be to determine what the 12th number in the series is. </a:t>
            </a:r>
          </a:p>
          <a:p>
            <a:pPr marL="0" indent="0">
              <a:buNone/>
            </a:pPr>
            <a:endParaRPr lang="en-US" dirty="0"/>
          </a:p>
          <a:p>
            <a:pPr marL="0" indent="0">
              <a:buNone/>
            </a:pPr>
            <a:r>
              <a:rPr lang="en-US" dirty="0"/>
              <a:t>To solve this problem, you must examine the series carefully. The first two numbers are 1. Each subsequent number is the sum of the previous two numbers. Thus, the seventh number is the sum of the sixth and fifth numbers. More generally, the nth number is the sum of n–2 and n–1, as long as n &gt; 2.</a:t>
            </a:r>
          </a:p>
        </p:txBody>
      </p:sp>
    </p:spTree>
    <p:extLst>
      <p:ext uri="{BB962C8B-B14F-4D97-AF65-F5344CB8AC3E}">
        <p14:creationId xmlns:p14="http://schemas.microsoft.com/office/powerpoint/2010/main" val="3438236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0269-B6DA-4EDD-91C7-A7161C6AA5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EC4D93-C8E3-4D74-9F6D-936B89608D65}"/>
              </a:ext>
            </a:extLst>
          </p:cNvPr>
          <p:cNvSpPr>
            <a:spLocks noGrp="1"/>
          </p:cNvSpPr>
          <p:nvPr>
            <p:ph idx="1"/>
          </p:nvPr>
        </p:nvSpPr>
        <p:spPr/>
        <p:txBody>
          <a:bodyPr/>
          <a:lstStyle/>
          <a:p>
            <a:pPr marL="0" indent="0">
              <a:buNone/>
            </a:pPr>
            <a:r>
              <a:rPr lang="en-US" dirty="0"/>
              <a:t>Recursive functions need a stop condition. Something must happen to cause the program to stop recursing, or it will never end. In the Fibonacci series, n &lt; 3 is a stop condition (that is, when n is less than 3 the program can stop working on the problem)</a:t>
            </a:r>
          </a:p>
        </p:txBody>
      </p:sp>
    </p:spTree>
    <p:extLst>
      <p:ext uri="{BB962C8B-B14F-4D97-AF65-F5344CB8AC3E}">
        <p14:creationId xmlns:p14="http://schemas.microsoft.com/office/powerpoint/2010/main" val="1218667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2F17-DF1A-42B1-A707-9EAA8C4FEA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5A83BB-ABB0-4167-8E26-EA950244DC7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8620CF7-2077-4A65-8230-F7A0F6B29705}"/>
              </a:ext>
            </a:extLst>
          </p:cNvPr>
          <p:cNvPicPr>
            <a:picLocks noChangeAspect="1"/>
          </p:cNvPicPr>
          <p:nvPr/>
        </p:nvPicPr>
        <p:blipFill>
          <a:blip r:embed="rId2"/>
          <a:stretch>
            <a:fillRect/>
          </a:stretch>
        </p:blipFill>
        <p:spPr>
          <a:xfrm>
            <a:off x="1033462" y="155533"/>
            <a:ext cx="10377487" cy="6546933"/>
          </a:xfrm>
          <a:prstGeom prst="rect">
            <a:avLst/>
          </a:prstGeom>
        </p:spPr>
      </p:pic>
    </p:spTree>
    <p:extLst>
      <p:ext uri="{BB962C8B-B14F-4D97-AF65-F5344CB8AC3E}">
        <p14:creationId xmlns:p14="http://schemas.microsoft.com/office/powerpoint/2010/main" val="34855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DACE7-C437-4C89-96F0-699BA46EAB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C29FBB-54B3-4C3B-A711-44191915DA1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6269240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376</TotalTime>
  <Words>247</Words>
  <Application>Microsoft Office PowerPoint</Application>
  <PresentationFormat>Widescreen</PresentationFormat>
  <Paragraphs>7</Paragraphs>
  <Slides>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Franklin Gothic Book</vt:lpstr>
      <vt:lpstr>Crop</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Aulia Kharis Rakhmasari</dc:creator>
  <cp:lastModifiedBy>Aulia Kharis Rakhmasari</cp:lastModifiedBy>
  <cp:revision>2</cp:revision>
  <dcterms:created xsi:type="dcterms:W3CDTF">2021-06-16T23:55:29Z</dcterms:created>
  <dcterms:modified xsi:type="dcterms:W3CDTF">2021-06-17T06:12:10Z</dcterms:modified>
</cp:coreProperties>
</file>