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940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937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937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16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051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250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62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0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140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43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9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323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900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52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83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16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5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6609A8-42A0-4B68-BB59-A1B7879460ED}" type="datetimeFigureOut">
              <a:rPr lang="uk-UA" smtClean="0"/>
              <a:t>17.09.2015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AEA8D1-4886-4D84-B8DF-3E970E23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124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" TargetMode="External"/><Relationship Id="rId2" Type="http://schemas.openxmlformats.org/officeDocument/2006/relationships/hyperlink" Target="http://javascript.ru/man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lp.dottoro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цей </a:t>
            </a:r>
            <a:r>
              <a:rPr lang="en-US" dirty="0" smtClean="0"/>
              <a:t>JavaScript</a:t>
            </a:r>
            <a:r>
              <a:rPr lang="uk-UA" dirty="0" smtClean="0"/>
              <a:t>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1" y="1442435"/>
            <a:ext cx="10131425" cy="43487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 smtClean="0"/>
              <a:t>JavaScript</a:t>
            </a:r>
            <a:r>
              <a:rPr lang="uk-UA" sz="2800" dirty="0" smtClean="0"/>
              <a:t> </a:t>
            </a:r>
            <a:r>
              <a:rPr lang="uk-UA" sz="2800" dirty="0"/>
              <a:t>- це мова</a:t>
            </a:r>
            <a:r>
              <a:rPr lang="en-US" sz="2800" dirty="0"/>
              <a:t> </a:t>
            </a:r>
            <a:r>
              <a:rPr lang="ru-RU" sz="2800" dirty="0"/>
              <a:t>за </a:t>
            </a:r>
            <a:r>
              <a:rPr lang="ru-RU" sz="2800" dirty="0" err="1"/>
              <a:t>допомогою</a:t>
            </a:r>
            <a:r>
              <a:rPr lang="ru-RU" sz="2800" dirty="0"/>
              <a:t> </a:t>
            </a:r>
            <a:r>
              <a:rPr lang="ru-RU" sz="2800" dirty="0" err="1"/>
              <a:t>якої</a:t>
            </a:r>
            <a:r>
              <a:rPr lang="ru-RU" sz="2800" dirty="0"/>
              <a:t> </a:t>
            </a:r>
            <a:r>
              <a:rPr lang="ru-RU" sz="2800" dirty="0" err="1"/>
              <a:t>сторінки</a:t>
            </a:r>
            <a:r>
              <a:rPr lang="ru-RU" sz="2800" dirty="0"/>
              <a:t> </a:t>
            </a:r>
            <a:r>
              <a:rPr lang="ru-RU" sz="2800" dirty="0" err="1"/>
              <a:t>роблять</a:t>
            </a:r>
            <a:r>
              <a:rPr lang="ru-RU" sz="2800" dirty="0"/>
              <a:t> "</a:t>
            </a:r>
            <a:r>
              <a:rPr lang="ru-RU" sz="2800" dirty="0" err="1" smtClean="0"/>
              <a:t>живими</a:t>
            </a:r>
            <a:r>
              <a:rPr lang="ru-RU" sz="2800" dirty="0" smtClean="0"/>
              <a:t>". </a:t>
            </a:r>
          </a:p>
          <a:p>
            <a:r>
              <a:rPr lang="ru-RU" sz="2800" dirty="0" err="1" smtClean="0"/>
              <a:t>Програми</a:t>
            </a:r>
            <a:r>
              <a:rPr lang="en-US" sz="2800" dirty="0"/>
              <a:t>,</a:t>
            </a:r>
            <a:r>
              <a:rPr lang="ru-RU" sz="2800" dirty="0" smtClean="0"/>
              <a:t> </a:t>
            </a:r>
            <a:r>
              <a:rPr lang="ru-RU" sz="2800" dirty="0" err="1"/>
              <a:t>написані</a:t>
            </a:r>
            <a:r>
              <a:rPr lang="ru-RU" sz="2800" dirty="0"/>
              <a:t> </a:t>
            </a:r>
            <a:r>
              <a:rPr lang="ru-RU" sz="2800" dirty="0" err="1"/>
              <a:t>цією</a:t>
            </a:r>
            <a:r>
              <a:rPr lang="ru-RU" sz="2800" dirty="0"/>
              <a:t> </a:t>
            </a:r>
            <a:r>
              <a:rPr lang="ru-RU" sz="2800" dirty="0" err="1" smtClean="0"/>
              <a:t>мовою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ru-RU" sz="2800" dirty="0" err="1"/>
              <a:t>називаються</a:t>
            </a:r>
            <a:r>
              <a:rPr lang="ru-RU" sz="2800" dirty="0"/>
              <a:t> скриптами. В </a:t>
            </a:r>
            <a:r>
              <a:rPr lang="ru-RU" sz="2800" dirty="0" err="1"/>
              <a:t>браузері</a:t>
            </a:r>
            <a:r>
              <a:rPr lang="ru-RU" sz="2800" dirty="0"/>
              <a:t> вони </a:t>
            </a:r>
            <a:r>
              <a:rPr lang="ru-RU" sz="2800" dirty="0" err="1"/>
              <a:t>підключаються</a:t>
            </a:r>
            <a:r>
              <a:rPr lang="ru-RU" sz="2800" dirty="0"/>
              <a:t> в </a:t>
            </a:r>
            <a:r>
              <a:rPr lang="en-US" sz="2800" dirty="0" smtClean="0"/>
              <a:t>HTML</a:t>
            </a:r>
            <a:r>
              <a:rPr lang="ru-RU" sz="2800" dirty="0" smtClean="0"/>
              <a:t> </a:t>
            </a:r>
            <a:r>
              <a:rPr lang="ru-RU" sz="2800" dirty="0" err="1" smtClean="0"/>
              <a:t>напряму</a:t>
            </a:r>
            <a:r>
              <a:rPr lang="ru-RU" sz="2800" dirty="0"/>
              <a:t>. Як </a:t>
            </a:r>
            <a:r>
              <a:rPr lang="ru-RU" sz="2800" dirty="0" err="1"/>
              <a:t>тільки</a:t>
            </a:r>
            <a:r>
              <a:rPr lang="ru-RU" sz="2800" dirty="0"/>
              <a:t> </a:t>
            </a:r>
            <a:r>
              <a:rPr lang="ru-RU" sz="2800" dirty="0" err="1"/>
              <a:t>сторінка</a:t>
            </a:r>
            <a:r>
              <a:rPr lang="ru-RU" sz="2800" dirty="0"/>
              <a:t> </a:t>
            </a:r>
            <a:r>
              <a:rPr lang="ru-RU" sz="2800" dirty="0" err="1"/>
              <a:t>завантажена</a:t>
            </a:r>
            <a:r>
              <a:rPr lang="ru-RU" sz="2800" dirty="0"/>
              <a:t>, скрипт </a:t>
            </a:r>
            <a:r>
              <a:rPr lang="ru-RU" sz="2800" dirty="0" err="1"/>
              <a:t>виконується</a:t>
            </a:r>
            <a:r>
              <a:rPr lang="ru-RU" sz="2800" dirty="0"/>
              <a:t>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err="1"/>
              <a:t>Ця</a:t>
            </a:r>
            <a:r>
              <a:rPr lang="ru-RU" sz="2800" dirty="0"/>
              <a:t> </a:t>
            </a:r>
            <a:r>
              <a:rPr lang="ru-RU" sz="2800" dirty="0" err="1"/>
              <a:t>мова</a:t>
            </a:r>
            <a:r>
              <a:rPr lang="ru-RU" sz="2800" dirty="0"/>
              <a:t> </a:t>
            </a:r>
            <a:r>
              <a:rPr lang="ru-RU" sz="2800" dirty="0" smtClean="0"/>
              <a:t>є </a:t>
            </a:r>
            <a:r>
              <a:rPr lang="ru-RU" sz="2800" dirty="0" err="1" smtClean="0"/>
              <a:t>незалежною</a:t>
            </a:r>
            <a:r>
              <a:rPr lang="ru-RU" sz="2800" dirty="0" smtClean="0"/>
              <a:t>, </a:t>
            </a:r>
            <a:r>
              <a:rPr lang="ru-RU" sz="2800" dirty="0" err="1"/>
              <a:t>має</a:t>
            </a:r>
            <a:r>
              <a:rPr lang="ru-RU" sz="2800" dirty="0"/>
              <a:t> свою </a:t>
            </a:r>
            <a:r>
              <a:rPr lang="ru-RU" sz="2800" dirty="0" err="1"/>
              <a:t>специфікацію</a:t>
            </a:r>
            <a:r>
              <a:rPr lang="ru-RU" sz="2800" dirty="0"/>
              <a:t> - </a:t>
            </a:r>
            <a:r>
              <a:rPr lang="en-US" sz="2800" dirty="0" err="1"/>
              <a:t>EcmaScript</a:t>
            </a:r>
            <a:r>
              <a:rPr lang="ru-RU" sz="2800" dirty="0"/>
              <a:t>(</a:t>
            </a:r>
            <a:r>
              <a:rPr lang="ru-RU" sz="2800" dirty="0" err="1"/>
              <a:t>мова</a:t>
            </a:r>
            <a:r>
              <a:rPr lang="ru-RU" sz="2800" dirty="0"/>
              <a:t> </a:t>
            </a:r>
            <a:r>
              <a:rPr lang="ru-RU" sz="2800" dirty="0" err="1"/>
              <a:t>винайдена</a:t>
            </a:r>
            <a:r>
              <a:rPr lang="ru-RU" sz="2800" dirty="0"/>
              <a:t> </a:t>
            </a:r>
            <a:r>
              <a:rPr lang="ru-RU" sz="2800" dirty="0" err="1"/>
              <a:t>Бренданом</a:t>
            </a:r>
            <a:r>
              <a:rPr lang="ru-RU" sz="2800" dirty="0"/>
              <a:t> </a:t>
            </a:r>
            <a:r>
              <a:rPr lang="ru-RU" sz="2800" dirty="0" err="1"/>
              <a:t>Айком</a:t>
            </a:r>
            <a:r>
              <a:rPr lang="ru-RU" sz="2800" dirty="0"/>
              <a:t>. Об</a:t>
            </a:r>
            <a:r>
              <a:rPr lang="en-US" sz="2800" dirty="0"/>
              <a:t>'</a:t>
            </a:r>
            <a:r>
              <a:rPr lang="ru-RU" sz="2800" dirty="0" err="1"/>
              <a:t>єктна</a:t>
            </a:r>
            <a:r>
              <a:rPr lang="ru-RU" sz="2800" dirty="0"/>
              <a:t> </a:t>
            </a:r>
            <a:r>
              <a:rPr lang="ru-RU" sz="2800" dirty="0" err="1"/>
              <a:t>мова</a:t>
            </a:r>
            <a:r>
              <a:rPr lang="ru-RU" sz="2800" dirty="0"/>
              <a:t>(</a:t>
            </a:r>
            <a:r>
              <a:rPr lang="ru-RU" sz="2800" dirty="0" err="1"/>
              <a:t>побудована</a:t>
            </a:r>
            <a:r>
              <a:rPr lang="ru-RU" sz="2800" dirty="0"/>
              <a:t> на </a:t>
            </a:r>
            <a:r>
              <a:rPr lang="ru-RU" sz="2800" dirty="0" err="1"/>
              <a:t>взаємодії</a:t>
            </a:r>
            <a:r>
              <a:rPr lang="ru-RU" sz="2800" dirty="0"/>
              <a:t> </a:t>
            </a:r>
            <a:r>
              <a:rPr lang="ru-RU" sz="2800" dirty="0" smtClean="0"/>
              <a:t>об</a:t>
            </a:r>
            <a:r>
              <a:rPr lang="en-US" sz="2800" dirty="0" smtClean="0"/>
              <a:t>’</a:t>
            </a:r>
            <a:r>
              <a:rPr lang="ru-RU" sz="2800" dirty="0" err="1" smtClean="0"/>
              <a:t>єктів</a:t>
            </a:r>
            <a:r>
              <a:rPr lang="ru-RU" sz="2800" dirty="0"/>
              <a:t>). </a:t>
            </a:r>
            <a:endParaRPr lang="uk-UA" sz="2800" dirty="0"/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84000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03538"/>
            <a:ext cx="10131425" cy="1456267"/>
          </a:xfrm>
        </p:spPr>
        <p:txBody>
          <a:bodyPr/>
          <a:lstStyle/>
          <a:p>
            <a:r>
              <a:rPr lang="uk-UA" dirty="0"/>
              <a:t>КОНСОЛЬ РОЗРОБНИКА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799" y="1859805"/>
            <a:ext cx="10131425" cy="42844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 err="1"/>
              <a:t>Аби</a:t>
            </a:r>
            <a:r>
              <a:rPr lang="ru-RU" sz="2800" dirty="0"/>
              <a:t> </a:t>
            </a:r>
            <a:r>
              <a:rPr lang="ru-RU" sz="2800" dirty="0" err="1"/>
              <a:t>подивитись</a:t>
            </a:r>
            <a:r>
              <a:rPr lang="ru-RU" sz="2800" dirty="0"/>
              <a:t>, </a:t>
            </a:r>
            <a:r>
              <a:rPr lang="ru-RU" sz="2800" dirty="0" err="1"/>
              <a:t>яких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 </a:t>
            </a:r>
            <a:r>
              <a:rPr lang="ru-RU" sz="2800" dirty="0" err="1"/>
              <a:t>помилок</a:t>
            </a:r>
            <a:r>
              <a:rPr lang="ru-RU" sz="2800" dirty="0"/>
              <a:t> </a:t>
            </a:r>
            <a:r>
              <a:rPr lang="ru-RU" sz="2800" dirty="0" err="1"/>
              <a:t>наробили</a:t>
            </a:r>
            <a:r>
              <a:rPr lang="ru-RU" sz="2800" dirty="0"/>
              <a:t> в </a:t>
            </a:r>
            <a:r>
              <a:rPr lang="ru-RU" sz="2800" dirty="0" err="1"/>
              <a:t>коді</a:t>
            </a:r>
            <a:r>
              <a:rPr lang="ru-RU" sz="2800" dirty="0"/>
              <a:t>, в:</a:t>
            </a:r>
          </a:p>
          <a:p>
            <a:r>
              <a:rPr lang="en-US" sz="2800" dirty="0"/>
              <a:t>Google Chrome </a:t>
            </a:r>
            <a:r>
              <a:rPr lang="uk-UA" sz="2800" dirty="0"/>
              <a:t>треба зайти на сторіночку </a:t>
            </a:r>
            <a:r>
              <a:rPr lang="en-US" sz="2800" dirty="0"/>
              <a:t>bug.html. </a:t>
            </a:r>
            <a:r>
              <a:rPr lang="uk-UA" sz="2800" dirty="0"/>
              <a:t>В її </a:t>
            </a:r>
            <a:r>
              <a:rPr lang="en-US" sz="2800" dirty="0"/>
              <a:t>JavaScript-</a:t>
            </a:r>
            <a:r>
              <a:rPr lang="uk-UA" sz="2800" dirty="0"/>
              <a:t>коді є помилка. Звичайний користувач її не побачить. Для того аби її помітити треба відкрити інструменти розробника(</a:t>
            </a:r>
            <a:r>
              <a:rPr lang="en-US" sz="2800" dirty="0"/>
              <a:t>F12 </a:t>
            </a:r>
            <a:r>
              <a:rPr lang="uk-UA" sz="2800" dirty="0" err="1"/>
              <a:t>под</a:t>
            </a:r>
            <a:r>
              <a:rPr lang="uk-UA" sz="2800" dirty="0"/>
              <a:t> </a:t>
            </a:r>
            <a:r>
              <a:rPr lang="en-US" sz="2800" dirty="0"/>
              <a:t>Windows, </a:t>
            </a:r>
            <a:r>
              <a:rPr lang="uk-UA" sz="2800" dirty="0"/>
              <a:t>а для </a:t>
            </a:r>
            <a:r>
              <a:rPr lang="en-US" sz="2800" dirty="0"/>
              <a:t>Mac, </a:t>
            </a:r>
            <a:r>
              <a:rPr lang="uk-UA" sz="2800" dirty="0"/>
              <a:t>то </a:t>
            </a:r>
            <a:r>
              <a:rPr lang="en-US" sz="2800" dirty="0" err="1"/>
              <a:t>Cmd+Opt+J</a:t>
            </a:r>
            <a:r>
              <a:rPr lang="en-US" sz="2800" dirty="0"/>
              <a:t>). </a:t>
            </a:r>
            <a:r>
              <a:rPr lang="uk-UA" sz="2800" dirty="0"/>
              <a:t>Після натиску </a:t>
            </a:r>
            <a:r>
              <a:rPr lang="uk-UA" sz="2800" dirty="0" err="1"/>
              <a:t>зявиться</a:t>
            </a:r>
            <a:r>
              <a:rPr lang="uk-UA" sz="2800" dirty="0"/>
              <a:t> вкладка </a:t>
            </a:r>
            <a:r>
              <a:rPr lang="en-US" sz="2800" dirty="0"/>
              <a:t>Console, </a:t>
            </a:r>
            <a:r>
              <a:rPr lang="uk-UA" sz="2800" dirty="0"/>
              <a:t>в ній і буде помилка.</a:t>
            </a:r>
          </a:p>
          <a:p>
            <a:r>
              <a:rPr lang="ru-RU" sz="2800" dirty="0" err="1"/>
              <a:t>Firefox</a:t>
            </a:r>
            <a:r>
              <a:rPr lang="ru-RU" sz="2800" dirty="0"/>
              <a:t> треба </a:t>
            </a:r>
            <a:r>
              <a:rPr lang="ru-RU" sz="2800" dirty="0" err="1"/>
              <a:t>встановити</a:t>
            </a:r>
            <a:r>
              <a:rPr lang="ru-RU" sz="2800" dirty="0"/>
              <a:t> </a:t>
            </a:r>
            <a:r>
              <a:rPr lang="ru-RU" sz="2800" dirty="0" err="1"/>
              <a:t>розширення</a:t>
            </a:r>
            <a:r>
              <a:rPr lang="ru-RU" sz="2800" dirty="0"/>
              <a:t> </a:t>
            </a:r>
            <a:r>
              <a:rPr lang="ru-RU" sz="2800" dirty="0" err="1"/>
              <a:t>Firebug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Safari</a:t>
            </a:r>
            <a:r>
              <a:rPr lang="ru-RU" sz="2800" dirty="0"/>
              <a:t> треба </a:t>
            </a:r>
            <a:r>
              <a:rPr lang="ru-RU" sz="2800" dirty="0" err="1"/>
              <a:t>активувати</a:t>
            </a:r>
            <a:r>
              <a:rPr lang="ru-RU" sz="2800" dirty="0"/>
              <a:t> меню </a:t>
            </a:r>
            <a:r>
              <a:rPr lang="ru-RU" sz="2800" dirty="0" err="1"/>
              <a:t>розробника</a:t>
            </a:r>
            <a:r>
              <a:rPr lang="ru-RU" sz="2800" dirty="0"/>
              <a:t>. 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40429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559" y="2125014"/>
            <a:ext cx="10131425" cy="222041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dirty="0" smtClean="0"/>
              <a:t>Отож, Аби </a:t>
            </a:r>
            <a:r>
              <a:rPr lang="uk-UA" dirty="0"/>
              <a:t>розібратися із механізмом роботи </a:t>
            </a:r>
            <a:r>
              <a:rPr lang="en-US" dirty="0" smtClean="0"/>
              <a:t>JavaScript</a:t>
            </a:r>
            <a:r>
              <a:rPr lang="uk-UA" dirty="0" smtClean="0"/>
              <a:t>, </a:t>
            </a:r>
            <a:r>
              <a:rPr lang="uk-UA" dirty="0"/>
              <a:t>розглянемо його змінні і функції в глобальній області</a:t>
            </a:r>
            <a:r>
              <a:rPr lang="uk-UA" dirty="0" smtClean="0"/>
              <a:t>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139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ГЛОБАЛЬНІ ОБ'ЄКТИ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Так називають змінну чи функцію, які не знаходяться всередині якоїсь функції. Точніше, вони не знаходяться поза конструкції </a:t>
            </a:r>
            <a:r>
              <a:rPr lang="en-US" sz="2800" dirty="0"/>
              <a:t>function. </a:t>
            </a:r>
            <a:r>
              <a:rPr lang="uk-UA" sz="2800" dirty="0"/>
              <a:t>Всі глобальні змінні і функції в цій мові є властивостями спец об'єкта, що називається "ГЛОБАЛЬНИЙ ОБ'ЄКТ". В браузері цей об'єкт має ім'я </a:t>
            </a:r>
            <a:r>
              <a:rPr lang="en-US" sz="2800" dirty="0"/>
              <a:t>window. </a:t>
            </a:r>
            <a:r>
              <a:rPr lang="uk-UA" sz="2800" dirty="0"/>
              <a:t>До чого це?</a:t>
            </a:r>
          </a:p>
          <a:p>
            <a:r>
              <a:rPr lang="ru-RU" sz="2800" dirty="0"/>
              <a:t>Коли </a:t>
            </a:r>
            <a:r>
              <a:rPr lang="ru-RU" sz="2800" dirty="0" err="1"/>
              <a:t>присвоюємо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читаємо</a:t>
            </a:r>
            <a:r>
              <a:rPr lang="ru-RU" sz="2800" dirty="0"/>
              <a:t> </a:t>
            </a:r>
            <a:r>
              <a:rPr lang="ru-RU" sz="2800" dirty="0" err="1"/>
              <a:t>глобальну</a:t>
            </a:r>
            <a:r>
              <a:rPr lang="ru-RU" sz="2800" dirty="0"/>
              <a:t> </a:t>
            </a:r>
            <a:r>
              <a:rPr lang="ru-RU" sz="2800" dirty="0" err="1"/>
              <a:t>змінну</a:t>
            </a:r>
            <a:r>
              <a:rPr lang="ru-RU" sz="2800" dirty="0"/>
              <a:t>, ми </a:t>
            </a:r>
            <a:r>
              <a:rPr lang="ru-RU" sz="2800" dirty="0" err="1"/>
              <a:t>фактично</a:t>
            </a:r>
            <a:r>
              <a:rPr lang="ru-RU" sz="2800" dirty="0"/>
              <a:t> </a:t>
            </a:r>
            <a:r>
              <a:rPr lang="ru-RU" sz="2800" dirty="0" err="1"/>
              <a:t>працюємо</a:t>
            </a:r>
            <a:r>
              <a:rPr lang="ru-RU" sz="2800" dirty="0"/>
              <a:t> </a:t>
            </a:r>
            <a:r>
              <a:rPr lang="ru-RU" sz="2800" dirty="0" err="1"/>
              <a:t>із</a:t>
            </a:r>
            <a:r>
              <a:rPr lang="ru-RU" sz="2800" dirty="0"/>
              <a:t> </a:t>
            </a:r>
            <a:r>
              <a:rPr lang="ru-RU" sz="2800" dirty="0" err="1"/>
              <a:t>властивостями</a:t>
            </a:r>
            <a:r>
              <a:rPr lang="ru-RU" sz="2800" dirty="0"/>
              <a:t> </a:t>
            </a:r>
            <a:r>
              <a:rPr lang="ru-RU" sz="2800" dirty="0" err="1"/>
              <a:t>window</a:t>
            </a:r>
            <a:r>
              <a:rPr lang="ru-RU" sz="2800" dirty="0"/>
              <a:t>. 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65268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517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err="1"/>
              <a:t>Виконання</a:t>
            </a:r>
            <a:r>
              <a:rPr lang="ru-RU" dirty="0"/>
              <a:t> скрипта </a:t>
            </a:r>
            <a:r>
              <a:rPr lang="ru-RU" dirty="0" err="1"/>
              <a:t>виконується</a:t>
            </a:r>
            <a:r>
              <a:rPr lang="ru-RU" dirty="0"/>
              <a:t> в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фази</a:t>
            </a:r>
            <a:r>
              <a:rPr lang="ru-RU" dirty="0"/>
              <a:t> </a:t>
            </a:r>
            <a:br>
              <a:rPr lang="ru-RU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1. Фаза </a:t>
            </a:r>
            <a:r>
              <a:rPr lang="ru-RU" sz="2800" dirty="0" err="1"/>
              <a:t>ініціалізації</a:t>
            </a:r>
            <a:r>
              <a:rPr lang="ru-RU" sz="2800" dirty="0"/>
              <a:t>, </a:t>
            </a:r>
            <a:r>
              <a:rPr lang="ru-RU" sz="2800" dirty="0" err="1"/>
              <a:t>підготовка</a:t>
            </a:r>
            <a:r>
              <a:rPr lang="ru-RU" sz="2800" dirty="0"/>
              <a:t> до запуску.</a:t>
            </a:r>
          </a:p>
          <a:p>
            <a:r>
              <a:rPr lang="uk-UA" sz="2800" dirty="0" err="1"/>
              <a:t>Скрипт</a:t>
            </a:r>
            <a:r>
              <a:rPr lang="uk-UA" sz="2800" dirty="0"/>
              <a:t> сканується на наявність функцій виду </a:t>
            </a:r>
            <a:r>
              <a:rPr lang="en-US" sz="2800" dirty="0"/>
              <a:t>Function Declaration. </a:t>
            </a:r>
            <a:r>
              <a:rPr lang="uk-UA" sz="2800" dirty="0"/>
              <a:t>Опісля - на наявність змінних(</a:t>
            </a:r>
            <a:r>
              <a:rPr lang="en-US" sz="2800" dirty="0" err="1"/>
              <a:t>var</a:t>
            </a:r>
            <a:r>
              <a:rPr lang="en-US" sz="2800" dirty="0"/>
              <a:t>).</a:t>
            </a:r>
          </a:p>
          <a:p>
            <a:r>
              <a:rPr lang="uk-UA" sz="2800" dirty="0"/>
              <a:t>2. Фаза виконання </a:t>
            </a:r>
            <a:r>
              <a:rPr lang="uk-UA" sz="2800" dirty="0" err="1"/>
              <a:t>скрипта</a:t>
            </a:r>
            <a:r>
              <a:rPr lang="uk-UA" sz="2800" dirty="0"/>
              <a:t>.</a:t>
            </a:r>
          </a:p>
          <a:p>
            <a:r>
              <a:rPr lang="ru-RU" sz="2800" dirty="0" err="1"/>
              <a:t>Примітка</a:t>
            </a:r>
            <a:r>
              <a:rPr lang="ru-RU" sz="2800" dirty="0"/>
              <a:t>: </a:t>
            </a:r>
            <a:r>
              <a:rPr lang="ru-RU" sz="2800" dirty="0" err="1"/>
              <a:t>присвоєння</a:t>
            </a:r>
            <a:r>
              <a:rPr lang="ru-RU" sz="2800" dirty="0"/>
              <a:t> </a:t>
            </a:r>
            <a:r>
              <a:rPr lang="ru-RU" sz="2800" dirty="0" err="1"/>
              <a:t>значень</a:t>
            </a:r>
            <a:r>
              <a:rPr lang="ru-RU" sz="2800" dirty="0"/>
              <a:t> </a:t>
            </a:r>
            <a:r>
              <a:rPr lang="ru-RU" sz="2800" dirty="0" err="1"/>
              <a:t>змінним</a:t>
            </a:r>
            <a:r>
              <a:rPr lang="ru-RU" sz="2800" dirty="0"/>
              <a:t> </a:t>
            </a:r>
            <a:r>
              <a:rPr lang="ru-RU" sz="2800" dirty="0" err="1"/>
              <a:t>відбувається</a:t>
            </a:r>
            <a:r>
              <a:rPr lang="ru-RU" sz="2800" dirty="0"/>
              <a:t>, коли поток </a:t>
            </a:r>
            <a:r>
              <a:rPr lang="ru-RU" sz="2800" dirty="0" err="1"/>
              <a:t>виповнення</a:t>
            </a:r>
            <a:r>
              <a:rPr lang="ru-RU" sz="2800" dirty="0"/>
              <a:t> доходить до </a:t>
            </a:r>
            <a:r>
              <a:rPr lang="ru-RU" sz="2800" dirty="0" err="1"/>
              <a:t>цих</a:t>
            </a:r>
            <a:r>
              <a:rPr lang="ru-RU" sz="2800" dirty="0"/>
              <a:t> </a:t>
            </a:r>
            <a:r>
              <a:rPr lang="ru-RU" sz="2800" dirty="0" err="1"/>
              <a:t>змінних</a:t>
            </a:r>
            <a:r>
              <a:rPr lang="ru-RU" sz="2800" dirty="0"/>
              <a:t>, а до </a:t>
            </a:r>
            <a:r>
              <a:rPr lang="ru-RU" sz="2800" dirty="0" err="1"/>
              <a:t>цього</a:t>
            </a:r>
            <a:r>
              <a:rPr lang="ru-RU" sz="2800" dirty="0"/>
              <a:t> </a:t>
            </a:r>
            <a:r>
              <a:rPr lang="ru-RU" sz="2800" dirty="0" err="1"/>
              <a:t>змінні</a:t>
            </a:r>
            <a:r>
              <a:rPr lang="ru-RU" sz="2800" dirty="0"/>
              <a:t> </a:t>
            </a:r>
            <a:r>
              <a:rPr lang="ru-RU" sz="2800" dirty="0" err="1"/>
              <a:t>мають</a:t>
            </a:r>
            <a:r>
              <a:rPr lang="ru-RU" sz="2800" dirty="0"/>
              <a:t> </a:t>
            </a:r>
            <a:r>
              <a:rPr lang="ru-RU" sz="2800" dirty="0" err="1"/>
              <a:t>значення</a:t>
            </a:r>
            <a:r>
              <a:rPr lang="ru-RU" sz="2800" dirty="0"/>
              <a:t> </a:t>
            </a:r>
            <a:r>
              <a:rPr lang="en-US" sz="2800" dirty="0"/>
              <a:t>undefined</a:t>
            </a:r>
            <a:r>
              <a:rPr lang="ru-RU" sz="2800" dirty="0"/>
              <a:t>. 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3445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1" y="1403797"/>
            <a:ext cx="10131425" cy="4387403"/>
          </a:xfrm>
        </p:spPr>
        <p:txBody>
          <a:bodyPr>
            <a:noAutofit/>
          </a:bodyPr>
          <a:lstStyle/>
          <a:p>
            <a:r>
              <a:rPr lang="uk-UA" sz="2800" dirty="0"/>
              <a:t>Всі змінні всередині функції - властивості спец внутрішнього об'єкта </a:t>
            </a:r>
            <a:r>
              <a:rPr lang="en-US" sz="2800" dirty="0" err="1"/>
              <a:t>LexicalEnvironment</a:t>
            </a:r>
            <a:r>
              <a:rPr lang="en-US" sz="2800" dirty="0"/>
              <a:t>, </a:t>
            </a:r>
            <a:r>
              <a:rPr lang="uk-UA" sz="2800" dirty="0"/>
              <a:t>котрий створюється при її запуску. Також цей </a:t>
            </a:r>
            <a:r>
              <a:rPr lang="uk-UA" sz="2800" dirty="0" smtClean="0"/>
              <a:t>об‘єкт </a:t>
            </a:r>
            <a:r>
              <a:rPr lang="uk-UA" sz="2800" dirty="0"/>
              <a:t>можна назвати об'єктом змінних.</a:t>
            </a:r>
          </a:p>
          <a:p>
            <a:r>
              <a:rPr lang="uk-UA" sz="2800" dirty="0"/>
              <a:t>При запуску функція створює об'єкт </a:t>
            </a:r>
            <a:r>
              <a:rPr lang="en-US" sz="2800" dirty="0" err="1"/>
              <a:t>LexicalEnvironment</a:t>
            </a:r>
            <a:r>
              <a:rPr lang="en-US" sz="2800" dirty="0"/>
              <a:t>, </a:t>
            </a:r>
            <a:r>
              <a:rPr lang="uk-UA" sz="2800" dirty="0"/>
              <a:t>записує  туди </a:t>
            </a:r>
            <a:r>
              <a:rPr lang="uk-UA" sz="2800" dirty="0" smtClean="0"/>
              <a:t>аргументи</a:t>
            </a:r>
            <a:r>
              <a:rPr lang="uk-UA" sz="2800" dirty="0"/>
              <a:t>, функції і змінні. Процес ініціалізації відбувається в тому ж </a:t>
            </a:r>
            <a:r>
              <a:rPr lang="uk-UA" sz="2800" dirty="0" smtClean="0"/>
              <a:t>порядку, </a:t>
            </a:r>
            <a:r>
              <a:rPr lang="uk-UA" sz="2800" dirty="0"/>
              <a:t>що і глобального об'єкта.</a:t>
            </a:r>
          </a:p>
          <a:p>
            <a:r>
              <a:rPr lang="uk-UA" sz="2800" dirty="0"/>
              <a:t>Примітка: на відміну від </a:t>
            </a:r>
            <a:r>
              <a:rPr lang="en-US" sz="2800" dirty="0"/>
              <a:t>window, </a:t>
            </a:r>
            <a:r>
              <a:rPr lang="uk-UA" sz="2800" dirty="0"/>
              <a:t>об'єкт </a:t>
            </a:r>
            <a:r>
              <a:rPr lang="en-US" sz="2800" dirty="0" err="1"/>
              <a:t>LexicalEnvironment</a:t>
            </a:r>
            <a:r>
              <a:rPr lang="en-US" sz="2800" dirty="0"/>
              <a:t> </a:t>
            </a:r>
            <a:r>
              <a:rPr lang="uk-UA" sz="2800" dirty="0"/>
              <a:t>є внутрішнім, він прихований і до нього прямо не доступишся.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09230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1" y="180305"/>
            <a:ext cx="10131425" cy="561089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400" dirty="0"/>
              <a:t>При виклику функції:</a:t>
            </a:r>
          </a:p>
          <a:p>
            <a:r>
              <a:rPr lang="uk-UA" sz="2400" dirty="0"/>
              <a:t>1. До виповнення першого рядка, на стадії ініціалізації, інтерпретатор створює порожній об'єкт </a:t>
            </a:r>
            <a:r>
              <a:rPr lang="en-US" sz="2400" dirty="0" err="1"/>
              <a:t>LexicalEnvironment</a:t>
            </a:r>
            <a:r>
              <a:rPr lang="en-US" sz="2400" dirty="0"/>
              <a:t> </a:t>
            </a:r>
            <a:r>
              <a:rPr lang="uk-UA" sz="2400" dirty="0"/>
              <a:t>і заповнює його. В даному випадку сюди потрапляє єдина змінна </a:t>
            </a:r>
            <a:r>
              <a:rPr lang="en-US" sz="2400" dirty="0"/>
              <a:t>phrase:</a:t>
            </a:r>
          </a:p>
          <a:p>
            <a:endParaRPr lang="uk-UA" sz="2400" dirty="0"/>
          </a:p>
          <a:p>
            <a:r>
              <a:rPr lang="uk-UA" sz="2400" dirty="0"/>
              <a:t>2. Функція виконується</a:t>
            </a:r>
          </a:p>
          <a:p>
            <a:r>
              <a:rPr lang="uk-UA" sz="2400" dirty="0"/>
              <a:t>Під час виповнення </a:t>
            </a:r>
            <a:r>
              <a:rPr lang="uk-UA" sz="2400"/>
              <a:t>йде </a:t>
            </a:r>
            <a:r>
              <a:rPr lang="uk-UA" sz="2400" smtClean="0"/>
              <a:t>присвоєння </a:t>
            </a:r>
            <a:r>
              <a:rPr lang="uk-UA" sz="2400" dirty="0"/>
              <a:t>локальної змінної </a:t>
            </a:r>
            <a:r>
              <a:rPr lang="en-US" sz="2400" dirty="0"/>
              <a:t>phrase, </a:t>
            </a:r>
            <a:r>
              <a:rPr lang="uk-UA" sz="2400" dirty="0"/>
              <a:t>тобто присвоєння властивості </a:t>
            </a:r>
            <a:r>
              <a:rPr lang="en-US" sz="2400" dirty="0" err="1"/>
              <a:t>LexicalEnvironment.phrase</a:t>
            </a:r>
            <a:r>
              <a:rPr lang="en-US" sz="2400" dirty="0"/>
              <a:t> </a:t>
            </a:r>
            <a:r>
              <a:rPr lang="uk-UA" sz="2400" dirty="0"/>
              <a:t>нового значення</a:t>
            </a:r>
          </a:p>
          <a:p>
            <a:endParaRPr lang="uk-UA" sz="2400" dirty="0"/>
          </a:p>
          <a:p>
            <a:r>
              <a:rPr lang="uk-UA" sz="2400" dirty="0"/>
              <a:t>3. В кінці виконання функції об'єкт зі змінними зазвичай викидається із </a:t>
            </a:r>
            <a:r>
              <a:rPr lang="uk-UA" sz="2400" dirty="0" err="1"/>
              <a:t>пам'ятті</a:t>
            </a:r>
            <a:r>
              <a:rPr lang="uk-UA" sz="2400" dirty="0"/>
              <a:t>.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65827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Доступ до зовнішніх змінних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Із </a:t>
            </a:r>
            <a:r>
              <a:rPr lang="uk-UA" sz="2800" dirty="0"/>
              <a:t>функції ми можемо викликати і локальні і зовнішні(глобальні змінні). Спочатку інтерпретатор шукатиме змінну в </a:t>
            </a:r>
            <a:r>
              <a:rPr lang="en-US" sz="2800" dirty="0" err="1"/>
              <a:t>LexicalEnvironment</a:t>
            </a:r>
            <a:r>
              <a:rPr lang="en-US" sz="2800" dirty="0"/>
              <a:t>, </a:t>
            </a:r>
            <a:r>
              <a:rPr lang="uk-UA" sz="2800" dirty="0"/>
              <a:t>а коли її не знайде, то звернеться до зовнішнього об'єкта </a:t>
            </a:r>
            <a:r>
              <a:rPr lang="en-US" sz="2800" dirty="0"/>
              <a:t>window.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9165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Програми</a:t>
            </a:r>
            <a:r>
              <a:rPr lang="ru-RU" sz="2800" dirty="0"/>
              <a:t> на </a:t>
            </a:r>
            <a:r>
              <a:rPr lang="en-US" sz="2800" dirty="0" smtClean="0"/>
              <a:t>JavaScript</a:t>
            </a:r>
            <a:r>
              <a:rPr lang="ru-RU" sz="2800" dirty="0" smtClean="0"/>
              <a:t> </a:t>
            </a:r>
            <a:r>
              <a:rPr lang="ru-RU" sz="2800" dirty="0" err="1"/>
              <a:t>виконуються</a:t>
            </a:r>
            <a:r>
              <a:rPr lang="ru-RU" sz="2800" dirty="0"/>
              <a:t> не </a:t>
            </a:r>
            <a:r>
              <a:rPr lang="ru-RU" sz="2800" dirty="0" err="1"/>
              <a:t>лише</a:t>
            </a:r>
            <a:r>
              <a:rPr lang="ru-RU" sz="2800" dirty="0"/>
              <a:t> в </a:t>
            </a:r>
            <a:r>
              <a:rPr lang="ru-RU" sz="2800" dirty="0" err="1"/>
              <a:t>браузері</a:t>
            </a:r>
            <a:r>
              <a:rPr lang="ru-RU" sz="2800" dirty="0"/>
              <a:t>, а й на </a:t>
            </a:r>
            <a:r>
              <a:rPr lang="ru-RU" sz="2800" dirty="0" err="1"/>
              <a:t>сервері</a:t>
            </a:r>
            <a:r>
              <a:rPr lang="ru-RU" sz="2800" dirty="0"/>
              <a:t>. Будь-де,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аби</a:t>
            </a:r>
            <a:r>
              <a:rPr lang="ru-RU" sz="2800" dirty="0"/>
              <a:t> </a:t>
            </a:r>
            <a:r>
              <a:rPr lang="ru-RU" sz="2800" dirty="0" err="1"/>
              <a:t>лиш</a:t>
            </a:r>
            <a:r>
              <a:rPr lang="ru-RU" sz="2800" dirty="0"/>
              <a:t> </a:t>
            </a:r>
            <a:r>
              <a:rPr lang="ru-RU" sz="2800" dirty="0" err="1"/>
              <a:t>інтерпретатор</a:t>
            </a:r>
            <a:r>
              <a:rPr lang="ru-RU" sz="2800" dirty="0"/>
              <a:t> </a:t>
            </a:r>
            <a:r>
              <a:rPr lang="ru-RU" sz="2800" dirty="0" err="1"/>
              <a:t>цієї</a:t>
            </a:r>
            <a:r>
              <a:rPr lang="ru-RU" sz="2800" dirty="0"/>
              <a:t> </a:t>
            </a:r>
            <a:r>
              <a:rPr lang="ru-RU" sz="2800" dirty="0" err="1"/>
              <a:t>мови</a:t>
            </a:r>
            <a:r>
              <a:rPr lang="ru-RU" sz="2800" dirty="0"/>
              <a:t> </a:t>
            </a:r>
            <a:r>
              <a:rPr lang="ru-RU" sz="2800" dirty="0" err="1"/>
              <a:t>був</a:t>
            </a:r>
            <a:r>
              <a:rPr lang="ru-RU" sz="2800" dirty="0"/>
              <a:t>. </a:t>
            </a:r>
            <a:r>
              <a:rPr lang="ru-RU" sz="2800" dirty="0" err="1"/>
              <a:t>Процес</a:t>
            </a:r>
            <a:r>
              <a:rPr lang="ru-RU" sz="2800" dirty="0"/>
              <a:t> </a:t>
            </a:r>
            <a:r>
              <a:rPr lang="ru-RU" sz="2800" dirty="0" err="1"/>
              <a:t>виконання</a:t>
            </a:r>
            <a:r>
              <a:rPr lang="ru-RU" sz="2800" dirty="0"/>
              <a:t> коду </a:t>
            </a:r>
            <a:r>
              <a:rPr lang="ru-RU" sz="2800" dirty="0" err="1"/>
              <a:t>називається</a:t>
            </a:r>
            <a:r>
              <a:rPr lang="ru-RU" sz="2800" dirty="0"/>
              <a:t> </a:t>
            </a:r>
            <a:r>
              <a:rPr lang="ru-RU" sz="2800" dirty="0" err="1"/>
              <a:t>інтерпретацією</a:t>
            </a:r>
            <a:r>
              <a:rPr lang="ru-RU" sz="2800" dirty="0"/>
              <a:t>. 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8503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044" y="274748"/>
            <a:ext cx="6036969" cy="102601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/>
              <a:t>ЩО ВМІЄ </a:t>
            </a:r>
            <a:r>
              <a:rPr lang="en-US" dirty="0" smtClean="0"/>
              <a:t>JavaScript</a:t>
            </a:r>
            <a:r>
              <a:rPr lang="uk-UA" dirty="0" smtClean="0"/>
              <a:t>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60044" y="1493949"/>
            <a:ext cx="10131425" cy="5211651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сучасна</a:t>
            </a:r>
            <a:r>
              <a:rPr lang="ru-RU" sz="2400" dirty="0"/>
              <a:t> </a:t>
            </a:r>
            <a:r>
              <a:rPr lang="ru-RU" sz="2400" dirty="0" err="1"/>
              <a:t>мова</a:t>
            </a:r>
            <a:r>
              <a:rPr lang="ru-RU" sz="2400" dirty="0"/>
              <a:t>, яка не </a:t>
            </a:r>
            <a:r>
              <a:rPr lang="ru-RU" sz="2400" dirty="0" err="1"/>
              <a:t>надає</a:t>
            </a:r>
            <a:r>
              <a:rPr lang="ru-RU" sz="2400" dirty="0"/>
              <a:t> </a:t>
            </a:r>
            <a:r>
              <a:rPr lang="ru-RU" sz="2400" dirty="0" err="1"/>
              <a:t>низькорівневих</a:t>
            </a:r>
            <a:r>
              <a:rPr lang="ru-RU" sz="2400" dirty="0"/>
              <a:t> </a:t>
            </a:r>
            <a:r>
              <a:rPr lang="ru-RU" sz="2400" dirty="0" err="1"/>
              <a:t>ресурсів</a:t>
            </a:r>
            <a:r>
              <a:rPr lang="ru-RU" sz="2400" dirty="0"/>
              <a:t> для </a:t>
            </a:r>
            <a:r>
              <a:rPr lang="ru-RU" sz="2400" dirty="0" err="1"/>
              <a:t>роботи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памяттю</a:t>
            </a:r>
            <a:r>
              <a:rPr lang="ru-RU" sz="2400" dirty="0"/>
              <a:t>(</a:t>
            </a:r>
            <a:r>
              <a:rPr lang="ru-RU" sz="2400" dirty="0" err="1"/>
              <a:t>тобто</a:t>
            </a:r>
            <a:r>
              <a:rPr lang="ru-RU" sz="2400" dirty="0"/>
              <a:t> </a:t>
            </a:r>
            <a:r>
              <a:rPr lang="ru-RU" sz="2400" dirty="0" err="1"/>
              <a:t>розмітити</a:t>
            </a:r>
            <a:r>
              <a:rPr lang="ru-RU" sz="2400" dirty="0"/>
              <a:t> </a:t>
            </a:r>
            <a:r>
              <a:rPr lang="ru-RU" sz="2400" dirty="0" err="1"/>
              <a:t>її</a:t>
            </a:r>
            <a:r>
              <a:rPr lang="ru-RU" sz="2400" dirty="0"/>
              <a:t> </a:t>
            </a:r>
            <a:r>
              <a:rPr lang="ru-RU" sz="2400" dirty="0" err="1"/>
              <a:t>вручну</a:t>
            </a:r>
            <a:r>
              <a:rPr lang="ru-RU" sz="2400" dirty="0"/>
              <a:t> не </a:t>
            </a:r>
            <a:r>
              <a:rPr lang="ru-RU" sz="2400" dirty="0" err="1"/>
              <a:t>вийде</a:t>
            </a:r>
            <a:r>
              <a:rPr lang="ru-RU" sz="2400" dirty="0"/>
              <a:t> як в Плюсах).   </a:t>
            </a:r>
          </a:p>
          <a:p>
            <a:r>
              <a:rPr lang="uk-UA" sz="2400" dirty="0"/>
              <a:t>Використовуючи її можна:</a:t>
            </a:r>
          </a:p>
          <a:p>
            <a:r>
              <a:rPr lang="ru-RU" sz="2400" dirty="0"/>
              <a:t>1. </a:t>
            </a:r>
            <a:r>
              <a:rPr lang="ru-RU" sz="2400" dirty="0" err="1"/>
              <a:t>Створити</a:t>
            </a:r>
            <a:r>
              <a:rPr lang="ru-RU" sz="2400" dirty="0"/>
              <a:t> </a:t>
            </a:r>
            <a:r>
              <a:rPr lang="ru-RU" sz="2400" dirty="0" err="1"/>
              <a:t>нові</a:t>
            </a:r>
            <a:r>
              <a:rPr lang="ru-RU" sz="2400" dirty="0"/>
              <a:t> </a:t>
            </a:r>
            <a:r>
              <a:rPr lang="en-US" sz="2400" dirty="0" smtClean="0"/>
              <a:t>HTML</a:t>
            </a:r>
            <a:r>
              <a:rPr lang="ru-RU" sz="2400" dirty="0"/>
              <a:t>-</a:t>
            </a:r>
            <a:r>
              <a:rPr lang="ru-RU" sz="2400" dirty="0" smtClean="0"/>
              <a:t>теги</a:t>
            </a:r>
            <a:r>
              <a:rPr lang="ru-RU" sz="2400" dirty="0"/>
              <a:t>, </a:t>
            </a:r>
            <a:r>
              <a:rPr lang="ru-RU" sz="2400" dirty="0" err="1"/>
              <a:t>видаляти</a:t>
            </a:r>
            <a:r>
              <a:rPr lang="ru-RU" sz="2400" dirty="0"/>
              <a:t> </a:t>
            </a:r>
            <a:r>
              <a:rPr lang="ru-RU" sz="2400" dirty="0" err="1"/>
              <a:t>існуючі</a:t>
            </a:r>
            <a:r>
              <a:rPr lang="ru-RU" sz="2400" dirty="0"/>
              <a:t>, </a:t>
            </a:r>
            <a:r>
              <a:rPr lang="ru-RU" sz="2400" dirty="0" err="1"/>
              <a:t>змінювати</a:t>
            </a:r>
            <a:r>
              <a:rPr lang="ru-RU" sz="2400" dirty="0"/>
              <a:t> </a:t>
            </a:r>
            <a:r>
              <a:rPr lang="ru-RU" sz="2400" dirty="0" err="1"/>
              <a:t>стилі</a:t>
            </a:r>
            <a:r>
              <a:rPr lang="ru-RU" sz="2400" dirty="0"/>
              <a:t> </a:t>
            </a:r>
            <a:r>
              <a:rPr lang="ru-RU" sz="2400" dirty="0" err="1"/>
              <a:t>елементів</a:t>
            </a:r>
            <a:r>
              <a:rPr lang="ru-RU" sz="2400" dirty="0"/>
              <a:t>, </a:t>
            </a:r>
            <a:r>
              <a:rPr lang="ru-RU" sz="2400" dirty="0" err="1"/>
              <a:t>ховати</a:t>
            </a:r>
            <a:r>
              <a:rPr lang="ru-RU" sz="2400" dirty="0"/>
              <a:t> та </a:t>
            </a:r>
            <a:r>
              <a:rPr lang="ru-RU" sz="2400" dirty="0" err="1"/>
              <a:t>показувати</a:t>
            </a:r>
            <a:r>
              <a:rPr lang="ru-RU" sz="2400" dirty="0"/>
              <a:t> </a:t>
            </a:r>
            <a:r>
              <a:rPr lang="ru-RU" sz="2400" dirty="0" err="1"/>
              <a:t>елементи</a:t>
            </a:r>
            <a:endParaRPr lang="ru-RU" sz="2400" dirty="0"/>
          </a:p>
          <a:p>
            <a:r>
              <a:rPr lang="ru-RU" sz="2400" dirty="0"/>
              <a:t>2. </a:t>
            </a:r>
            <a:r>
              <a:rPr lang="ru-RU" sz="2400" dirty="0" err="1"/>
              <a:t>Реагувати</a:t>
            </a:r>
            <a:r>
              <a:rPr lang="ru-RU" sz="2400" dirty="0"/>
              <a:t> на </a:t>
            </a:r>
            <a:r>
              <a:rPr lang="ru-RU" sz="2400" dirty="0" err="1"/>
              <a:t>дії</a:t>
            </a:r>
            <a:r>
              <a:rPr lang="ru-RU" sz="2400" dirty="0"/>
              <a:t> </a:t>
            </a:r>
            <a:r>
              <a:rPr lang="ru-RU" sz="2400" dirty="0" err="1"/>
              <a:t>користувача</a:t>
            </a:r>
            <a:r>
              <a:rPr lang="ru-RU" sz="2400" dirty="0"/>
              <a:t>, </a:t>
            </a:r>
            <a:r>
              <a:rPr lang="ru-RU" sz="2400" dirty="0" err="1"/>
              <a:t>тобто</a:t>
            </a:r>
            <a:r>
              <a:rPr lang="ru-RU" sz="2400" dirty="0"/>
              <a:t> </a:t>
            </a:r>
            <a:r>
              <a:rPr lang="ru-RU" sz="2400" dirty="0" err="1"/>
              <a:t>обробка</a:t>
            </a:r>
            <a:r>
              <a:rPr lang="ru-RU" sz="2400" dirty="0"/>
              <a:t> </a:t>
            </a:r>
            <a:r>
              <a:rPr lang="ru-RU" sz="2400" dirty="0" err="1"/>
              <a:t>кліків</a:t>
            </a:r>
            <a:r>
              <a:rPr lang="ru-RU" sz="2400" dirty="0"/>
              <a:t> мишкою, </a:t>
            </a:r>
            <a:r>
              <a:rPr lang="ru-RU" sz="2400" dirty="0" err="1"/>
              <a:t>переміщення</a:t>
            </a:r>
            <a:r>
              <a:rPr lang="ru-RU" sz="2400" dirty="0"/>
              <a:t> курсору, натиски </a:t>
            </a:r>
            <a:r>
              <a:rPr lang="ru-RU" sz="2400" dirty="0" err="1"/>
              <a:t>клавіатури</a:t>
            </a:r>
            <a:endParaRPr lang="ru-RU" sz="2400" dirty="0"/>
          </a:p>
          <a:p>
            <a:r>
              <a:rPr lang="ru-RU" sz="2400" dirty="0"/>
              <a:t>3. </a:t>
            </a:r>
            <a:r>
              <a:rPr lang="ru-RU" sz="2400" dirty="0" err="1"/>
              <a:t>Надсилати</a:t>
            </a:r>
            <a:r>
              <a:rPr lang="ru-RU" sz="2400" dirty="0"/>
              <a:t> серверу </a:t>
            </a:r>
            <a:r>
              <a:rPr lang="ru-RU" sz="2400" dirty="0" err="1"/>
              <a:t>запити</a:t>
            </a:r>
            <a:r>
              <a:rPr lang="ru-RU" sz="2400" dirty="0"/>
              <a:t> і </a:t>
            </a:r>
            <a:r>
              <a:rPr lang="ru-RU" sz="2400" dirty="0" err="1"/>
              <a:t>завантажувати</a:t>
            </a:r>
            <a:r>
              <a:rPr lang="ru-RU" sz="2400" dirty="0"/>
              <a:t> </a:t>
            </a:r>
            <a:r>
              <a:rPr lang="ru-RU" sz="2400" dirty="0" err="1"/>
              <a:t>дані</a:t>
            </a:r>
            <a:r>
              <a:rPr lang="ru-RU" sz="2400" dirty="0"/>
              <a:t> без </a:t>
            </a:r>
            <a:r>
              <a:rPr lang="ru-RU" sz="2400" dirty="0" err="1"/>
              <a:t>оновлення</a:t>
            </a:r>
            <a:r>
              <a:rPr lang="ru-RU" sz="2400" dirty="0"/>
              <a:t> </a:t>
            </a:r>
            <a:r>
              <a:rPr lang="ru-RU" sz="2400" dirty="0" err="1"/>
              <a:t>сторінки</a:t>
            </a:r>
            <a:r>
              <a:rPr lang="ru-RU" sz="2400" dirty="0"/>
              <a:t>(</a:t>
            </a:r>
            <a:r>
              <a:rPr lang="ru-RU" sz="2400" dirty="0" err="1"/>
              <a:t>ця</a:t>
            </a:r>
            <a:r>
              <a:rPr lang="ru-RU" sz="2400" dirty="0"/>
              <a:t> </a:t>
            </a:r>
            <a:r>
              <a:rPr lang="ru-RU" sz="2400" dirty="0" err="1"/>
              <a:t>технологія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назву</a:t>
            </a:r>
            <a:r>
              <a:rPr lang="ru-RU" sz="2400" dirty="0"/>
              <a:t> </a:t>
            </a:r>
            <a:r>
              <a:rPr lang="ru-RU" sz="2400" dirty="0" smtClean="0"/>
              <a:t>«</a:t>
            </a:r>
            <a:r>
              <a:rPr lang="en-US" sz="2400" dirty="0" smtClean="0"/>
              <a:t>AJAX</a:t>
            </a:r>
            <a:r>
              <a:rPr lang="ru-RU" sz="2400" dirty="0" smtClean="0"/>
              <a:t>"</a:t>
            </a:r>
            <a:r>
              <a:rPr lang="uk-UA" sz="2400" dirty="0"/>
              <a:t>)</a:t>
            </a:r>
          </a:p>
          <a:p>
            <a:r>
              <a:rPr lang="ru-RU" sz="2400" dirty="0"/>
              <a:t>4. </a:t>
            </a:r>
            <a:r>
              <a:rPr lang="ru-RU" sz="2400" dirty="0" err="1"/>
              <a:t>Отримувати</a:t>
            </a:r>
            <a:r>
              <a:rPr lang="ru-RU" sz="2400" dirty="0"/>
              <a:t> і </a:t>
            </a:r>
            <a:r>
              <a:rPr lang="ru-RU" sz="2400" dirty="0" err="1"/>
              <a:t>встановлювати</a:t>
            </a:r>
            <a:r>
              <a:rPr lang="ru-RU" sz="2400" dirty="0"/>
              <a:t> </a:t>
            </a:r>
            <a:r>
              <a:rPr lang="ru-RU" sz="2400" dirty="0" err="1"/>
              <a:t>куки</a:t>
            </a:r>
            <a:r>
              <a:rPr lang="ru-RU" sz="2400" dirty="0"/>
              <a:t>, </a:t>
            </a:r>
            <a:r>
              <a:rPr lang="ru-RU" sz="2400" dirty="0" err="1"/>
              <a:t>виводити</a:t>
            </a:r>
            <a:r>
              <a:rPr lang="ru-RU" sz="2400" dirty="0"/>
              <a:t> </a:t>
            </a:r>
            <a:r>
              <a:rPr lang="ru-RU" sz="2400" dirty="0" err="1"/>
              <a:t>повідомлення</a:t>
            </a:r>
            <a:r>
              <a:rPr lang="ru-RU" sz="2400" dirty="0"/>
              <a:t>.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5161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Мінуси </a:t>
            </a:r>
            <a:r>
              <a:rPr lang="en-US" dirty="0" smtClean="0"/>
              <a:t>JavaScript</a:t>
            </a:r>
            <a:r>
              <a:rPr lang="uk-UA" dirty="0" smtClean="0"/>
              <a:t>: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0" y="1742822"/>
            <a:ext cx="10131425" cy="364913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800" dirty="0" smtClean="0"/>
              <a:t>1</a:t>
            </a:r>
            <a:r>
              <a:rPr lang="ru-RU" sz="2800" dirty="0"/>
              <a:t>. </a:t>
            </a:r>
            <a:r>
              <a:rPr lang="ru-RU" sz="2800" dirty="0" err="1"/>
              <a:t>Він</a:t>
            </a:r>
            <a:r>
              <a:rPr lang="ru-RU" sz="2800" dirty="0"/>
              <a:t> не </a:t>
            </a:r>
            <a:r>
              <a:rPr lang="ru-RU" sz="2800" dirty="0" err="1"/>
              <a:t>має</a:t>
            </a:r>
            <a:r>
              <a:rPr lang="ru-RU" sz="2800" dirty="0"/>
              <a:t> прямого доступу до ОС. </a:t>
            </a:r>
            <a:r>
              <a:rPr lang="ru-RU" sz="2800" dirty="0" err="1"/>
              <a:t>Тобто</a:t>
            </a:r>
            <a:r>
              <a:rPr lang="ru-RU" sz="2800" dirty="0"/>
              <a:t> не </a:t>
            </a:r>
            <a:r>
              <a:rPr lang="ru-RU" sz="2800" dirty="0" err="1"/>
              <a:t>може</a:t>
            </a:r>
            <a:r>
              <a:rPr lang="ru-RU" sz="2800" dirty="0"/>
              <a:t> </a:t>
            </a:r>
            <a:r>
              <a:rPr lang="ru-RU" sz="2800" dirty="0" err="1"/>
              <a:t>зчитати</a:t>
            </a:r>
            <a:r>
              <a:rPr lang="ru-RU" sz="2800" dirty="0"/>
              <a:t>/</a:t>
            </a:r>
            <a:r>
              <a:rPr lang="ru-RU" sz="2800" dirty="0" err="1"/>
              <a:t>записати</a:t>
            </a:r>
            <a:r>
              <a:rPr lang="ru-RU" sz="2800" dirty="0"/>
              <a:t> </a:t>
            </a:r>
            <a:r>
              <a:rPr lang="ru-RU" sz="2800" dirty="0" err="1"/>
              <a:t>файли</a:t>
            </a:r>
            <a:r>
              <a:rPr lang="ru-RU" sz="2800" dirty="0"/>
              <a:t> на </a:t>
            </a:r>
            <a:r>
              <a:rPr lang="ru-RU" sz="2800" dirty="0" err="1"/>
              <a:t>жорсткий</a:t>
            </a:r>
            <a:r>
              <a:rPr lang="ru-RU" sz="2800" dirty="0"/>
              <a:t> диск, </a:t>
            </a:r>
            <a:r>
              <a:rPr lang="ru-RU" sz="2800" dirty="0" err="1"/>
              <a:t>копіювати</a:t>
            </a:r>
            <a:r>
              <a:rPr lang="ru-RU" sz="2800" dirty="0"/>
              <a:t>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чи</a:t>
            </a:r>
            <a:r>
              <a:rPr lang="ru-RU" sz="2800" dirty="0"/>
              <a:t> </a:t>
            </a:r>
            <a:r>
              <a:rPr lang="ru-RU" sz="2800" dirty="0" err="1"/>
              <a:t>викликати</a:t>
            </a:r>
            <a:r>
              <a:rPr lang="ru-RU" sz="2800" dirty="0"/>
              <a:t> </a:t>
            </a:r>
            <a:r>
              <a:rPr lang="ru-RU" sz="2800" dirty="0" err="1"/>
              <a:t>програми</a:t>
            </a:r>
            <a:r>
              <a:rPr lang="ru-RU" sz="2800" dirty="0"/>
              <a:t>.</a:t>
            </a:r>
          </a:p>
          <a:p>
            <a:r>
              <a:rPr lang="ru-RU" sz="2800" dirty="0"/>
              <a:t>2. </a:t>
            </a:r>
            <a:r>
              <a:rPr lang="ru-RU" sz="2800" dirty="0" err="1"/>
              <a:t>Обмеження</a:t>
            </a:r>
            <a:r>
              <a:rPr lang="ru-RU" sz="2800" dirty="0"/>
              <a:t> </a:t>
            </a:r>
            <a:r>
              <a:rPr lang="ru-RU" sz="2800" dirty="0" err="1"/>
              <a:t>безпеки</a:t>
            </a:r>
            <a:r>
              <a:rPr lang="ru-RU" sz="2800" dirty="0"/>
              <a:t>: </a:t>
            </a:r>
            <a:r>
              <a:rPr lang="ru-RU" sz="2800" dirty="0" err="1"/>
              <a:t>незручний</a:t>
            </a:r>
            <a:r>
              <a:rPr lang="ru-RU" sz="2800" dirty="0"/>
              <a:t> запит на </a:t>
            </a:r>
            <a:r>
              <a:rPr lang="ru-RU" sz="2800" dirty="0" err="1"/>
              <a:t>інший</a:t>
            </a:r>
            <a:r>
              <a:rPr lang="ru-RU" sz="2800" dirty="0"/>
              <a:t> домен</a:t>
            </a:r>
          </a:p>
          <a:p>
            <a:r>
              <a:rPr lang="ru-RU" sz="2800" dirty="0"/>
              <a:t>3. </a:t>
            </a:r>
            <a:r>
              <a:rPr lang="ru-RU" sz="2800" dirty="0" err="1"/>
              <a:t>Він</a:t>
            </a:r>
            <a:r>
              <a:rPr lang="ru-RU" sz="2800" dirty="0"/>
              <a:t> не </a:t>
            </a:r>
            <a:r>
              <a:rPr lang="ru-RU" sz="2800" dirty="0" err="1"/>
              <a:t>може</a:t>
            </a:r>
            <a:r>
              <a:rPr lang="ru-RU" sz="2800" dirty="0"/>
              <a:t> </a:t>
            </a:r>
            <a:r>
              <a:rPr lang="ru-RU" sz="2800" dirty="0" err="1"/>
              <a:t>із</a:t>
            </a:r>
            <a:r>
              <a:rPr lang="ru-RU" sz="2800" dirty="0"/>
              <a:t> </a:t>
            </a:r>
            <a:r>
              <a:rPr lang="ru-RU" sz="2800" dirty="0" err="1"/>
              <a:t>однієї</a:t>
            </a:r>
            <a:r>
              <a:rPr lang="ru-RU" sz="2800" dirty="0"/>
              <a:t> вкладки </a:t>
            </a:r>
            <a:r>
              <a:rPr lang="ru-RU" sz="2800" dirty="0" err="1"/>
              <a:t>працювати</a:t>
            </a:r>
            <a:r>
              <a:rPr lang="ru-RU" sz="2800" dirty="0"/>
              <a:t> з </a:t>
            </a:r>
            <a:r>
              <a:rPr lang="ru-RU" sz="2800" dirty="0" err="1"/>
              <a:t>іншими</a:t>
            </a:r>
            <a:r>
              <a:rPr lang="ru-RU" sz="2800" dirty="0"/>
              <a:t> вкладками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950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123348" cy="1456267"/>
          </a:xfr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/>
              <a:t>УНІКАЛЬНІСТЬ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1</a:t>
            </a:r>
            <a:r>
              <a:rPr lang="uk-UA" sz="2800" dirty="0"/>
              <a:t>. Повна інтеграція із </a:t>
            </a:r>
            <a:r>
              <a:rPr lang="en-US" sz="2800" dirty="0" smtClean="0"/>
              <a:t>HTML</a:t>
            </a:r>
            <a:r>
              <a:rPr lang="uk-UA" sz="2800" dirty="0" smtClean="0"/>
              <a:t>/</a:t>
            </a:r>
            <a:r>
              <a:rPr lang="en-US" sz="2800" dirty="0" smtClean="0"/>
              <a:t>CSS</a:t>
            </a:r>
            <a:endParaRPr lang="uk-UA" sz="2800" dirty="0"/>
          </a:p>
          <a:p>
            <a:r>
              <a:rPr lang="ru-RU" sz="2800" dirty="0"/>
              <a:t>2. </a:t>
            </a:r>
            <a:r>
              <a:rPr lang="ru-RU" sz="2800" dirty="0" err="1"/>
              <a:t>Прості</a:t>
            </a:r>
            <a:r>
              <a:rPr lang="ru-RU" sz="2800" dirty="0"/>
              <a:t> </a:t>
            </a:r>
            <a:r>
              <a:rPr lang="ru-RU" sz="2800" dirty="0" err="1"/>
              <a:t>речі</a:t>
            </a:r>
            <a:r>
              <a:rPr lang="ru-RU" sz="2800" dirty="0"/>
              <a:t> </a:t>
            </a:r>
            <a:r>
              <a:rPr lang="ru-RU" sz="2800" dirty="0" err="1"/>
              <a:t>робляться</a:t>
            </a:r>
            <a:r>
              <a:rPr lang="ru-RU" sz="2800" dirty="0"/>
              <a:t> просто</a:t>
            </a:r>
          </a:p>
          <a:p>
            <a:r>
              <a:rPr lang="uk-UA" sz="2800" dirty="0"/>
              <a:t>3. Підтримується більшістю браузерів</a:t>
            </a:r>
          </a:p>
          <a:p>
            <a:r>
              <a:rPr lang="ru-RU" sz="2800" dirty="0" err="1"/>
              <a:t>Жодна</a:t>
            </a:r>
            <a:r>
              <a:rPr lang="ru-RU" sz="2800" dirty="0"/>
              <a:t> </a:t>
            </a:r>
            <a:r>
              <a:rPr lang="ru-RU" sz="2800" dirty="0" err="1"/>
              <a:t>браузерна</a:t>
            </a:r>
            <a:r>
              <a:rPr lang="ru-RU" sz="2800" dirty="0"/>
              <a:t> </a:t>
            </a:r>
            <a:r>
              <a:rPr lang="ru-RU" sz="2800" dirty="0" err="1"/>
              <a:t>технологія</a:t>
            </a:r>
            <a:r>
              <a:rPr lang="ru-RU" sz="2800" dirty="0"/>
              <a:t> не </a:t>
            </a:r>
            <a:r>
              <a:rPr lang="ru-RU" sz="2800" dirty="0" err="1"/>
              <a:t>має</a:t>
            </a:r>
            <a:r>
              <a:rPr lang="ru-RU" sz="2800" dirty="0"/>
              <a:t> такого синтезу </a:t>
            </a:r>
            <a:r>
              <a:rPr lang="ru-RU" sz="2800" dirty="0" err="1"/>
              <a:t>можливостей</a:t>
            </a:r>
            <a:endParaRPr lang="ru-RU" sz="2800" dirty="0"/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82151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223" y="248992"/>
            <a:ext cx="10131425" cy="1456267"/>
          </a:xfrm>
        </p:spPr>
        <p:txBody>
          <a:bodyPr/>
          <a:lstStyle/>
          <a:p>
            <a:r>
              <a:rPr lang="ru-RU" dirty="0"/>
              <a:t>Де знай</a:t>
            </a:r>
            <a:r>
              <a:rPr lang="uk-UA" dirty="0"/>
              <a:t>ти </a:t>
            </a:r>
            <a:r>
              <a:rPr lang="uk-UA" dirty="0" err="1"/>
              <a:t>інфо</a:t>
            </a:r>
            <a:r>
              <a:rPr lang="uk-UA" dirty="0"/>
              <a:t> по</a:t>
            </a:r>
            <a:r>
              <a:rPr lang="en-US" dirty="0"/>
              <a:t> </a:t>
            </a:r>
            <a:r>
              <a:rPr lang="en-US" dirty="0" smtClean="0"/>
              <a:t>JavaScript</a:t>
            </a:r>
            <a:r>
              <a:rPr lang="uk-UA" dirty="0" smtClean="0"/>
              <a:t>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1" y="1705259"/>
            <a:ext cx="10131425" cy="5017513"/>
          </a:xfrm>
        </p:spPr>
        <p:txBody>
          <a:bodyPr>
            <a:noAutofit/>
          </a:bodyPr>
          <a:lstStyle/>
          <a:p>
            <a:r>
              <a:rPr lang="ru-RU" sz="2400" dirty="0"/>
              <a:t>У </a:t>
            </a:r>
            <a:r>
              <a:rPr lang="ru-RU" sz="2400" dirty="0" err="1"/>
              <a:t>довідниках</a:t>
            </a:r>
            <a:r>
              <a:rPr lang="ru-RU" sz="2400" dirty="0"/>
              <a:t>. Є три </a:t>
            </a:r>
            <a:r>
              <a:rPr lang="ru-RU" sz="2400" dirty="0" err="1"/>
              <a:t>основні</a:t>
            </a:r>
            <a:r>
              <a:rPr lang="ru-RU" sz="2400" dirty="0"/>
              <a:t> </a:t>
            </a:r>
            <a:r>
              <a:rPr lang="ru-RU" sz="2400" dirty="0" err="1"/>
              <a:t>довідники</a:t>
            </a:r>
            <a:r>
              <a:rPr lang="ru-RU" sz="2400" dirty="0"/>
              <a:t>, вони </a:t>
            </a:r>
            <a:r>
              <a:rPr lang="ru-RU" sz="2400" dirty="0" err="1"/>
              <a:t>написані</a:t>
            </a:r>
            <a:r>
              <a:rPr lang="ru-RU" sz="2400" dirty="0"/>
              <a:t> </a:t>
            </a:r>
            <a:r>
              <a:rPr lang="ru-RU" sz="2400" dirty="0" err="1"/>
              <a:t>англійською</a:t>
            </a:r>
            <a:r>
              <a:rPr lang="ru-RU" sz="2400" dirty="0"/>
              <a:t> </a:t>
            </a:r>
            <a:r>
              <a:rPr lang="ru-RU" sz="2400" dirty="0" err="1"/>
              <a:t>мовою</a:t>
            </a:r>
            <a:r>
              <a:rPr lang="ru-RU" sz="2400" dirty="0"/>
              <a:t>:</a:t>
            </a:r>
          </a:p>
          <a:p>
            <a:r>
              <a:rPr lang="en-US" sz="2400" dirty="0"/>
              <a:t>1. Mozilla Developer Network. </a:t>
            </a:r>
            <a:r>
              <a:rPr lang="uk-UA" sz="2400" dirty="0"/>
              <a:t>Також вона має розширення для </a:t>
            </a:r>
            <a:r>
              <a:rPr lang="en-US" sz="2400" dirty="0"/>
              <a:t>Firefox.</a:t>
            </a:r>
          </a:p>
          <a:p>
            <a:r>
              <a:rPr lang="ru-RU" sz="2400" dirty="0"/>
              <a:t>2. MSDN - </a:t>
            </a:r>
            <a:r>
              <a:rPr lang="ru-RU" sz="2400" dirty="0" err="1"/>
              <a:t>довідник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en-US" sz="2400" dirty="0" smtClean="0"/>
              <a:t>Microsoft</a:t>
            </a:r>
            <a:r>
              <a:rPr lang="ru-RU" sz="2400" dirty="0" smtClean="0"/>
              <a:t>. </a:t>
            </a:r>
            <a:r>
              <a:rPr lang="ru-RU" sz="2400" dirty="0" err="1"/>
              <a:t>Також</a:t>
            </a:r>
            <a:r>
              <a:rPr lang="ru-RU" sz="2400" dirty="0"/>
              <a:t> вона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інфо</a:t>
            </a:r>
            <a:r>
              <a:rPr lang="ru-RU" sz="2400" dirty="0"/>
              <a:t> для </a:t>
            </a:r>
            <a:r>
              <a:rPr lang="en-US" sz="2400" dirty="0"/>
              <a:t>IE</a:t>
            </a:r>
            <a:r>
              <a:rPr lang="ru-RU" sz="2400" dirty="0"/>
              <a:t>.</a:t>
            </a:r>
            <a:endParaRPr lang="uk-UA" sz="2400" dirty="0"/>
          </a:p>
          <a:p>
            <a:r>
              <a:rPr lang="en-US" sz="2400" dirty="0"/>
              <a:t>3. Safari Developer Library - </a:t>
            </a:r>
            <a:r>
              <a:rPr lang="uk-UA" sz="2400" dirty="0"/>
              <a:t>менш відомий, але також напрочуд корисний. </a:t>
            </a:r>
          </a:p>
          <a:p>
            <a:r>
              <a:rPr lang="ru-RU" sz="2400" dirty="0"/>
              <a:t>Ось </a:t>
            </a:r>
            <a:r>
              <a:rPr lang="ru-RU" sz="2400" dirty="0" err="1"/>
              <a:t>наведені</a:t>
            </a:r>
            <a:r>
              <a:rPr lang="ru-RU" sz="2400" dirty="0"/>
              <a:t> </a:t>
            </a:r>
            <a:r>
              <a:rPr lang="ru-RU" sz="2400" dirty="0" err="1"/>
              <a:t>довідники</a:t>
            </a:r>
            <a:r>
              <a:rPr lang="ru-RU" sz="2400" dirty="0"/>
              <a:t> не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розробників</a:t>
            </a:r>
            <a:r>
              <a:rPr lang="ru-RU" sz="2400" dirty="0"/>
              <a:t> </a:t>
            </a:r>
            <a:r>
              <a:rPr lang="ru-RU" sz="2400" dirty="0" err="1"/>
              <a:t>браузерів</a:t>
            </a:r>
            <a:r>
              <a:rPr lang="ru-RU" sz="2400" dirty="0"/>
              <a:t>:</a:t>
            </a:r>
          </a:p>
          <a:p>
            <a:r>
              <a:rPr lang="en-US" sz="2400" dirty="0"/>
              <a:t>1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hlinkClick r:id="rId2"/>
              </a:rPr>
              <a:t>http://javascript.ru/manual 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2.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hlinkClick r:id="rId3"/>
              </a:rPr>
              <a:t>http://caniuse.com (</a:t>
            </a:r>
            <a:r>
              <a:rPr lang="uk-UA" sz="2400" dirty="0">
                <a:solidFill>
                  <a:schemeClr val="tx1">
                    <a:lumMod val="85000"/>
                  </a:schemeClr>
                </a:solidFill>
                <a:hlinkClick r:id="rId3"/>
              </a:rPr>
              <a:t>ресурс про підтримку браузерами найновіших можливостей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hlinkClick r:id="rId3"/>
              </a:rPr>
              <a:t>HTML/CSS/JavaScript)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3.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hlinkClick r:id="rId4"/>
              </a:rPr>
              <a:t>http://help.dottoro.com </a:t>
            </a:r>
            <a:r>
              <a:rPr lang="uk-UA" sz="2400" dirty="0">
                <a:solidFill>
                  <a:schemeClr val="tx1">
                    <a:lumMod val="85000"/>
                  </a:schemeClr>
                </a:solidFill>
                <a:hlinkClick r:id="rId4"/>
              </a:rPr>
              <a:t>тут </a:t>
            </a:r>
            <a:r>
              <a:rPr lang="uk-UA" sz="2400" dirty="0" err="1">
                <a:solidFill>
                  <a:schemeClr val="tx1">
                    <a:lumMod val="85000"/>
                  </a:schemeClr>
                </a:solidFill>
                <a:hlinkClick r:id="rId4"/>
              </a:rPr>
              <a:t>інфа</a:t>
            </a:r>
            <a:r>
              <a:rPr lang="uk-UA" sz="2400" dirty="0">
                <a:solidFill>
                  <a:schemeClr val="tx1">
                    <a:lumMod val="85000"/>
                  </a:schemeClr>
                </a:solidFill>
                <a:hlinkClick r:id="rId4"/>
              </a:rPr>
              <a:t> про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hlinkClick r:id="rId4"/>
              </a:rPr>
              <a:t>HTML/CSS/JavaScript.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6285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/>
              <a:t>Трошки </a:t>
            </a:r>
            <a:r>
              <a:rPr lang="ru-RU" dirty="0" err="1"/>
              <a:t>вище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написано,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-US" dirty="0" smtClean="0"/>
              <a:t>JavaScript</a:t>
            </a:r>
            <a:r>
              <a:rPr lang="ru-RU" dirty="0" smtClean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специфікацію</a:t>
            </a:r>
            <a:r>
              <a:rPr lang="ru-RU" dirty="0"/>
              <a:t>. То </a:t>
            </a:r>
            <a:r>
              <a:rPr lang="ru-RU" dirty="0" err="1"/>
              <a:t>що</a:t>
            </a:r>
            <a:r>
              <a:rPr lang="ru-RU" dirty="0"/>
              <a:t> ж </a:t>
            </a:r>
            <a:r>
              <a:rPr lang="ru-RU" dirty="0" err="1"/>
              <a:t>це</a:t>
            </a:r>
            <a:r>
              <a:rPr lang="ru-RU" dirty="0"/>
              <a:t>? </a:t>
            </a:r>
            <a:br>
              <a:rPr lang="ru-RU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головний</a:t>
            </a:r>
            <a:r>
              <a:rPr lang="ru-RU" sz="2800" dirty="0"/>
              <a:t> документ, в </a:t>
            </a:r>
            <a:r>
              <a:rPr lang="ru-RU" sz="2800" dirty="0" err="1"/>
              <a:t>котрому</a:t>
            </a:r>
            <a:r>
              <a:rPr lang="ru-RU" sz="2800" dirty="0"/>
              <a:t> </a:t>
            </a:r>
            <a:r>
              <a:rPr lang="ru-RU" sz="2800" dirty="0" err="1"/>
              <a:t>написно</a:t>
            </a:r>
            <a:r>
              <a:rPr lang="ru-RU" sz="2800" dirty="0"/>
              <a:t>, як </a:t>
            </a:r>
            <a:r>
              <a:rPr lang="ru-RU" sz="2800" dirty="0" err="1"/>
              <a:t>веде</a:t>
            </a:r>
            <a:r>
              <a:rPr lang="ru-RU" sz="2800" dirty="0"/>
              <a:t> себе </a:t>
            </a:r>
            <a:r>
              <a:rPr lang="en-US" sz="2800" dirty="0" smtClean="0"/>
              <a:t>JavaScript</a:t>
            </a:r>
            <a:r>
              <a:rPr lang="ru-RU" sz="2800" dirty="0" smtClean="0"/>
              <a:t>, </a:t>
            </a:r>
            <a:r>
              <a:rPr lang="ru-RU" sz="2800" dirty="0"/>
              <a:t>браузер, </a:t>
            </a:r>
            <a:r>
              <a:rPr lang="en-US" sz="2800" dirty="0" smtClean="0"/>
              <a:t>CSS</a:t>
            </a:r>
            <a:r>
              <a:rPr lang="ru-RU" sz="2800" dirty="0" smtClean="0"/>
              <a:t> </a:t>
            </a:r>
            <a:r>
              <a:rPr lang="ru-RU" sz="2800" dirty="0"/>
              <a:t>і т.д. </a:t>
            </a:r>
            <a:r>
              <a:rPr lang="ru-RU" sz="2800" dirty="0" err="1"/>
              <a:t>Якщо</a:t>
            </a:r>
            <a:r>
              <a:rPr lang="ru-RU" sz="2800" dirty="0"/>
              <a:t> в </a:t>
            </a:r>
            <a:r>
              <a:rPr lang="ru-RU" sz="2800" dirty="0" err="1"/>
              <a:t>довідниках</a:t>
            </a:r>
            <a:r>
              <a:rPr lang="ru-RU" sz="2800" dirty="0"/>
              <a:t> </a:t>
            </a:r>
            <a:r>
              <a:rPr lang="ru-RU" sz="2800" dirty="0" err="1"/>
              <a:t>щось</a:t>
            </a:r>
            <a:r>
              <a:rPr lang="ru-RU" sz="2800" dirty="0"/>
              <a:t> не </a:t>
            </a:r>
            <a:r>
              <a:rPr lang="ru-RU" sz="2800" dirty="0" err="1"/>
              <a:t>зрозуміло</a:t>
            </a:r>
            <a:r>
              <a:rPr lang="ru-RU" sz="2800" dirty="0"/>
              <a:t>, то </a:t>
            </a:r>
            <a:r>
              <a:rPr lang="ru-RU" sz="2800" dirty="0" err="1"/>
              <a:t>одразу</a:t>
            </a:r>
            <a:r>
              <a:rPr lang="ru-RU" sz="2800" dirty="0"/>
              <a:t> треба </a:t>
            </a:r>
            <a:r>
              <a:rPr lang="ru-RU" sz="2800" dirty="0" err="1"/>
              <a:t>лізти</a:t>
            </a:r>
            <a:r>
              <a:rPr lang="ru-RU" sz="2800" dirty="0"/>
              <a:t> до </a:t>
            </a:r>
            <a:r>
              <a:rPr lang="ru-RU" sz="2800" dirty="0" err="1"/>
              <a:t>специфікації</a:t>
            </a:r>
            <a:r>
              <a:rPr lang="ru-RU" sz="2800" dirty="0"/>
              <a:t>. </a:t>
            </a:r>
          </a:p>
          <a:p>
            <a:r>
              <a:rPr lang="uk-UA" sz="2800" dirty="0"/>
              <a:t>В ній нема </a:t>
            </a:r>
            <a:r>
              <a:rPr lang="uk-UA" sz="2800" dirty="0" err="1"/>
              <a:t>інфо</a:t>
            </a:r>
            <a:r>
              <a:rPr lang="uk-UA" sz="2800" dirty="0"/>
              <a:t> про браузери. Головна організація, яка займається </a:t>
            </a:r>
            <a:r>
              <a:rPr lang="en-US" sz="2800" dirty="0"/>
              <a:t>HTML, CSS, XML - </a:t>
            </a:r>
            <a:r>
              <a:rPr lang="uk-UA" sz="2800" dirty="0" smtClean="0"/>
              <a:t>Консорц</a:t>
            </a:r>
            <a:r>
              <a:rPr lang="uk-UA" sz="2800" dirty="0"/>
              <a:t>і</a:t>
            </a:r>
            <a:r>
              <a:rPr lang="uk-UA" sz="2800" dirty="0" smtClean="0"/>
              <a:t>ум </a:t>
            </a:r>
            <a:r>
              <a:rPr lang="uk-UA" sz="2800" dirty="0"/>
              <a:t>Всесвітньої павутини (</a:t>
            </a:r>
            <a:r>
              <a:rPr lang="en-US" sz="2800" dirty="0"/>
              <a:t>World Wide Consortium, </a:t>
            </a:r>
            <a:r>
              <a:rPr lang="uk-UA" sz="2800" dirty="0"/>
              <a:t>тобто </a:t>
            </a:r>
            <a:r>
              <a:rPr lang="en-US" sz="2800" dirty="0"/>
              <a:t>W3C). </a:t>
            </a:r>
            <a:r>
              <a:rPr lang="uk-UA" sz="2800" dirty="0" err="1"/>
              <a:t>Інфо</a:t>
            </a:r>
            <a:r>
              <a:rPr lang="uk-UA" sz="2800" dirty="0"/>
              <a:t> про них можна знайти на  </a:t>
            </a:r>
            <a:r>
              <a:rPr lang="en-US" sz="2800" dirty="0"/>
              <a:t>w3.org.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13876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РЕДАКТОРИ ДЛЯ КОДУ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Для </a:t>
            </a:r>
            <a:r>
              <a:rPr lang="ru-RU" sz="2800" dirty="0" err="1"/>
              <a:t>розробки</a:t>
            </a:r>
            <a:r>
              <a:rPr lang="ru-RU" sz="2800" dirty="0"/>
              <a:t> </a:t>
            </a:r>
            <a:r>
              <a:rPr lang="ru-RU" sz="2800" dirty="0" err="1"/>
              <a:t>потрібен</a:t>
            </a:r>
            <a:r>
              <a:rPr lang="ru-RU" sz="2800" dirty="0"/>
              <a:t> хороший редактор.</a:t>
            </a:r>
          </a:p>
          <a:p>
            <a:pPr marL="0" indent="0">
              <a:buNone/>
            </a:pPr>
            <a:r>
              <a:rPr lang="ru-RU" sz="2800" dirty="0" err="1"/>
              <a:t>Вибраний</a:t>
            </a:r>
            <a:r>
              <a:rPr lang="ru-RU" sz="2800" dirty="0"/>
              <a:t> вами редактор </a:t>
            </a:r>
            <a:r>
              <a:rPr lang="ru-RU" sz="2800" dirty="0" err="1"/>
              <a:t>мусить</a:t>
            </a:r>
            <a:r>
              <a:rPr lang="ru-RU" sz="2800" dirty="0"/>
              <a:t> </a:t>
            </a:r>
            <a:r>
              <a:rPr lang="ru-RU" sz="2800" dirty="0" err="1"/>
              <a:t>мати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r>
              <a:rPr lang="uk-UA" sz="2800" dirty="0"/>
              <a:t>1. Підсвічування синтаксису</a:t>
            </a:r>
          </a:p>
          <a:p>
            <a:pPr marL="0" indent="0">
              <a:buNone/>
            </a:pPr>
            <a:r>
              <a:rPr lang="uk-UA" sz="2800" dirty="0"/>
              <a:t>2. </a:t>
            </a:r>
            <a:r>
              <a:rPr lang="uk-UA" sz="2800" dirty="0" err="1"/>
              <a:t>Автодоповнення</a:t>
            </a:r>
            <a:endParaRPr lang="uk-UA" sz="2800" dirty="0"/>
          </a:p>
          <a:p>
            <a:pPr marL="0" indent="0">
              <a:buNone/>
            </a:pPr>
            <a:r>
              <a:rPr lang="ru-RU" sz="2800" dirty="0"/>
              <a:t>3. </a:t>
            </a:r>
            <a:r>
              <a:rPr lang="ru-RU" sz="2800" dirty="0" err="1"/>
              <a:t>Фолдінг</a:t>
            </a:r>
            <a:r>
              <a:rPr lang="ru-RU" sz="2800" dirty="0"/>
              <a:t> - </a:t>
            </a:r>
            <a:r>
              <a:rPr lang="ru-RU" sz="2800" dirty="0" err="1"/>
              <a:t>можливість</a:t>
            </a:r>
            <a:r>
              <a:rPr lang="ru-RU" sz="2800" dirty="0"/>
              <a:t> </a:t>
            </a:r>
            <a:r>
              <a:rPr lang="ru-RU" sz="2800" dirty="0" err="1"/>
              <a:t>приховати</a:t>
            </a:r>
            <a:r>
              <a:rPr lang="ru-RU" sz="2800" dirty="0"/>
              <a:t>/</a:t>
            </a:r>
            <a:r>
              <a:rPr lang="ru-RU" sz="2800" dirty="0" err="1"/>
              <a:t>знов</a:t>
            </a:r>
            <a:r>
              <a:rPr lang="ru-RU" sz="2800" dirty="0"/>
              <a:t> </a:t>
            </a:r>
            <a:r>
              <a:rPr lang="ru-RU" sz="2800" dirty="0" err="1"/>
              <a:t>вивести</a:t>
            </a:r>
            <a:r>
              <a:rPr lang="ru-RU" sz="2800" dirty="0"/>
              <a:t> блок </a:t>
            </a:r>
            <a:r>
              <a:rPr lang="ru-RU" sz="2800" dirty="0" smtClean="0"/>
              <a:t>коду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err="1" smtClean="0"/>
              <a:t>Серед</a:t>
            </a:r>
            <a:r>
              <a:rPr lang="ru-RU" sz="2800" dirty="0" smtClean="0"/>
              <a:t> </a:t>
            </a:r>
            <a:r>
              <a:rPr lang="ru-RU" sz="2800" dirty="0" err="1" smtClean="0"/>
              <a:t>середовищ</a:t>
            </a:r>
            <a:r>
              <a:rPr lang="ru-RU" sz="2800" dirty="0" smtClean="0"/>
              <a:t> для </a:t>
            </a:r>
            <a:r>
              <a:rPr lang="ru-RU" sz="2800" dirty="0" err="1" smtClean="0"/>
              <a:t>розробки</a:t>
            </a:r>
            <a:r>
              <a:rPr lang="ru-RU" sz="2800" dirty="0" smtClean="0"/>
              <a:t> є </a:t>
            </a:r>
            <a:r>
              <a:rPr lang="en-US" sz="2800" dirty="0" smtClean="0"/>
              <a:t>IDE</a:t>
            </a:r>
            <a:r>
              <a:rPr lang="uk-UA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err="1" smtClean="0"/>
              <a:t>WebStorm</a:t>
            </a:r>
            <a:r>
              <a:rPr lang="en-US" sz="2800" dirty="0"/>
              <a:t>, </a:t>
            </a:r>
            <a:r>
              <a:rPr lang="uk-UA" sz="2800" dirty="0"/>
              <a:t>продукти </a:t>
            </a:r>
            <a:r>
              <a:rPr lang="en-US" sz="2800" dirty="0"/>
              <a:t>Eclipse, Komodo IDE </a:t>
            </a:r>
            <a:r>
              <a:rPr lang="uk-UA" sz="2800" dirty="0"/>
              <a:t>та </a:t>
            </a:r>
            <a:r>
              <a:rPr lang="en-US" sz="2800" dirty="0" err="1"/>
              <a:t>Netbeans</a:t>
            </a:r>
            <a:r>
              <a:rPr lang="en-US" sz="2800" dirty="0"/>
              <a:t>. </a:t>
            </a:r>
            <a:endParaRPr lang="ru-RU" sz="2800" dirty="0"/>
          </a:p>
          <a:p>
            <a:endParaRPr lang="ru-RU" sz="2800" dirty="0"/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11377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1" y="1596981"/>
            <a:ext cx="10131425" cy="4194220"/>
          </a:xfrm>
        </p:spPr>
        <p:txBody>
          <a:bodyPr>
            <a:noAutofit/>
          </a:bodyPr>
          <a:lstStyle/>
          <a:p>
            <a:r>
              <a:rPr lang="ru-RU" sz="2800" dirty="0" err="1"/>
              <a:t>Також</a:t>
            </a:r>
            <a:r>
              <a:rPr lang="ru-RU" sz="2800" dirty="0"/>
              <a:t> є </a:t>
            </a:r>
            <a:r>
              <a:rPr lang="ru-RU" sz="2800" dirty="0" err="1"/>
              <a:t>легкі</a:t>
            </a:r>
            <a:r>
              <a:rPr lang="ru-RU" sz="2800" dirty="0"/>
              <a:t> </a:t>
            </a:r>
            <a:r>
              <a:rPr lang="ru-RU" sz="2800" dirty="0" err="1"/>
              <a:t>редактори</a:t>
            </a:r>
            <a:r>
              <a:rPr lang="ru-RU" sz="2800" dirty="0"/>
              <a:t>. </a:t>
            </a:r>
            <a:r>
              <a:rPr lang="ru-RU" sz="2800" dirty="0" err="1"/>
              <a:t>Це</a:t>
            </a:r>
            <a:r>
              <a:rPr lang="ru-RU" sz="2800" dirty="0"/>
              <a:t>:</a:t>
            </a:r>
          </a:p>
          <a:p>
            <a:r>
              <a:rPr lang="en-US" sz="2800" dirty="0"/>
              <a:t>Sublime Text (</a:t>
            </a:r>
            <a:r>
              <a:rPr lang="uk-UA" sz="2800" dirty="0" smtClean="0"/>
              <a:t>крос-</a:t>
            </a:r>
            <a:r>
              <a:rPr lang="uk-UA" sz="2800" dirty="0" err="1" smtClean="0"/>
              <a:t>платформений</a:t>
            </a:r>
            <a:r>
              <a:rPr lang="uk-UA" sz="2800" dirty="0"/>
              <a:t>, </a:t>
            </a:r>
            <a:r>
              <a:rPr lang="en-US" sz="2800" dirty="0"/>
              <a:t>shareware).</a:t>
            </a:r>
          </a:p>
          <a:p>
            <a:r>
              <a:rPr lang="en-US" sz="2800" dirty="0"/>
              <a:t>Atom (</a:t>
            </a:r>
            <a:r>
              <a:rPr lang="uk-UA" sz="2800" dirty="0" smtClean="0"/>
              <a:t>крос-</a:t>
            </a:r>
            <a:r>
              <a:rPr lang="uk-UA" sz="2800" dirty="0" err="1" smtClean="0"/>
              <a:t>платформений</a:t>
            </a:r>
            <a:r>
              <a:rPr lang="uk-UA" sz="2800" dirty="0"/>
              <a:t>, </a:t>
            </a:r>
            <a:r>
              <a:rPr lang="en-US" sz="2800" dirty="0"/>
              <a:t>free).</a:t>
            </a:r>
          </a:p>
          <a:p>
            <a:r>
              <a:rPr lang="ru-RU" sz="2800" dirty="0" err="1"/>
              <a:t>SciTe</a:t>
            </a:r>
            <a:r>
              <a:rPr lang="ru-RU" sz="2800" dirty="0"/>
              <a:t> </a:t>
            </a:r>
            <a:r>
              <a:rPr lang="ru-RU" sz="2800" dirty="0" err="1"/>
              <a:t>простий</a:t>
            </a:r>
            <a:r>
              <a:rPr lang="ru-RU" sz="2800" dirty="0"/>
              <a:t>, легкий и </a:t>
            </a:r>
            <a:r>
              <a:rPr lang="ru-RU" sz="2800" dirty="0" err="1"/>
              <a:t>швидкий</a:t>
            </a:r>
            <a:r>
              <a:rPr lang="ru-RU" sz="2800" dirty="0"/>
              <a:t> (</a:t>
            </a:r>
            <a:r>
              <a:rPr lang="ru-RU" sz="2800" dirty="0" err="1"/>
              <a:t>Windows</a:t>
            </a:r>
            <a:r>
              <a:rPr lang="ru-RU" sz="2800" dirty="0"/>
              <a:t>, </a:t>
            </a:r>
            <a:r>
              <a:rPr lang="ru-RU" sz="2800" dirty="0" err="1"/>
              <a:t>безкоштовний</a:t>
            </a:r>
            <a:r>
              <a:rPr lang="ru-RU" sz="2800" dirty="0"/>
              <a:t>).</a:t>
            </a:r>
          </a:p>
          <a:p>
            <a:r>
              <a:rPr lang="en-US" sz="2800" dirty="0"/>
              <a:t>Notepad++ (Windows, </a:t>
            </a:r>
            <a:r>
              <a:rPr lang="uk-UA" sz="2800" dirty="0"/>
              <a:t>безкоштовний).</a:t>
            </a:r>
          </a:p>
          <a:p>
            <a:r>
              <a:rPr lang="uk-UA" sz="2800" dirty="0"/>
              <a:t>Легкі редактори </a:t>
            </a:r>
            <a:r>
              <a:rPr lang="ru-RU" sz="2800" dirty="0"/>
              <a:t>не так</a:t>
            </a:r>
            <a:r>
              <a:rPr lang="uk-UA" sz="2800" dirty="0"/>
              <a:t>і могутні, як </a:t>
            </a:r>
            <a:r>
              <a:rPr lang="en-US" sz="2800" dirty="0"/>
              <a:t>IDE</a:t>
            </a:r>
            <a:r>
              <a:rPr lang="ru-RU" sz="2800" dirty="0"/>
              <a:t>. </a:t>
            </a:r>
            <a:r>
              <a:rPr lang="ru-RU" sz="2800" dirty="0" smtClean="0"/>
              <a:t>Вони </a:t>
            </a:r>
            <a:r>
              <a:rPr lang="ru-RU" sz="2800" dirty="0" err="1" smtClean="0"/>
              <a:t>невеликі</a:t>
            </a:r>
            <a:r>
              <a:rPr lang="ru-RU" sz="2800" dirty="0" smtClean="0"/>
              <a:t> за </a:t>
            </a:r>
            <a:r>
              <a:rPr lang="ru-RU" sz="2800" dirty="0" err="1" smtClean="0"/>
              <a:t>обсягом</a:t>
            </a:r>
            <a:r>
              <a:rPr lang="ru-RU" sz="2800" dirty="0" smtClean="0"/>
              <a:t> </a:t>
            </a:r>
            <a:r>
              <a:rPr lang="ru-RU" sz="2800" dirty="0" err="1" smtClean="0"/>
              <a:t>зайнятої</a:t>
            </a:r>
            <a:r>
              <a:rPr lang="ru-RU" sz="2800" dirty="0" smtClean="0"/>
              <a:t> </a:t>
            </a:r>
            <a:r>
              <a:rPr lang="ru-RU" sz="2800" dirty="0" err="1" smtClean="0"/>
              <a:t>пам</a:t>
            </a:r>
            <a:r>
              <a:rPr lang="en-US" sz="2800" dirty="0" smtClean="0"/>
              <a:t>’</a:t>
            </a:r>
            <a:r>
              <a:rPr lang="ru-RU" sz="2800" dirty="0" err="1" smtClean="0"/>
              <a:t>ят</a:t>
            </a:r>
            <a:r>
              <a:rPr lang="uk-UA" sz="2800" dirty="0" smtClean="0"/>
              <a:t>і</a:t>
            </a:r>
            <a:r>
              <a:rPr lang="ru-RU" sz="2800" dirty="0" smtClean="0"/>
              <a:t> </a:t>
            </a:r>
            <a:r>
              <a:rPr lang="ru-RU" sz="2800" dirty="0" err="1"/>
              <a:t>чи</a:t>
            </a:r>
            <a:r>
              <a:rPr lang="ru-RU" sz="2800" dirty="0"/>
              <a:t> </a:t>
            </a:r>
            <a:r>
              <a:rPr lang="ru-RU" sz="2800" dirty="0" err="1"/>
              <a:t>прості</a:t>
            </a:r>
            <a:r>
              <a:rPr lang="ru-RU" sz="2800" dirty="0"/>
              <a:t>, </a:t>
            </a:r>
            <a:r>
              <a:rPr lang="ru-RU" sz="2800" dirty="0" err="1"/>
              <a:t>швидко</a:t>
            </a:r>
            <a:r>
              <a:rPr lang="ru-RU" sz="2800" dirty="0"/>
              <a:t> </a:t>
            </a:r>
            <a:r>
              <a:rPr lang="ru-RU" sz="2800" dirty="0" err="1"/>
              <a:t>стартують</a:t>
            </a:r>
            <a:r>
              <a:rPr lang="ru-RU" sz="2800" dirty="0"/>
              <a:t>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674813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TM03457452[[fn=Небо]]</Template>
  <TotalTime>39</TotalTime>
  <Words>964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Небеса</vt:lpstr>
      <vt:lpstr>Що таке цей JavaScript? </vt:lpstr>
      <vt:lpstr>PowerPoint Presentation</vt:lpstr>
      <vt:lpstr>ЩО ВМІЄ JavaScript? </vt:lpstr>
      <vt:lpstr>Мінуси JavaScript: </vt:lpstr>
      <vt:lpstr>УНІКАЛЬНІСТЬ </vt:lpstr>
      <vt:lpstr>Де знайти інфо по JavaScript?</vt:lpstr>
      <vt:lpstr>Трошки вище було написано, що JavaScript має специфікацію. То що ж це?  </vt:lpstr>
      <vt:lpstr>РЕДАКТОРИ ДЛЯ КОДУ</vt:lpstr>
      <vt:lpstr>PowerPoint Presentation</vt:lpstr>
      <vt:lpstr>КОНСОЛЬ РОЗРОБНИКА </vt:lpstr>
      <vt:lpstr>Отож, Аби розібратися із механізмом роботи JavaScript, розглянемо його змінні і функції в глобальній області. </vt:lpstr>
      <vt:lpstr>ГЛОБАЛЬНІ ОБ'ЄКТИ </vt:lpstr>
      <vt:lpstr>Виконання скрипта виконується в дві фази  </vt:lpstr>
      <vt:lpstr>PowerPoint Presentation</vt:lpstr>
      <vt:lpstr>PowerPoint Presentation</vt:lpstr>
      <vt:lpstr>Доступ до зовнішніх змінних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Що таке цей ДжаваСкрипт?</dc:title>
  <dc:creator>Olesya Lisovski</dc:creator>
  <cp:lastModifiedBy>auliere</cp:lastModifiedBy>
  <cp:revision>5</cp:revision>
  <dcterms:created xsi:type="dcterms:W3CDTF">2015-09-16T19:25:57Z</dcterms:created>
  <dcterms:modified xsi:type="dcterms:W3CDTF">2015-09-17T03:37:15Z</dcterms:modified>
</cp:coreProperties>
</file>