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89" r:id="rId10"/>
    <p:sldId id="265" r:id="rId11"/>
    <p:sldId id="266" r:id="rId12"/>
    <p:sldId id="271" r:id="rId13"/>
    <p:sldId id="290" r:id="rId14"/>
    <p:sldId id="278" r:id="rId15"/>
    <p:sldId id="292" r:id="rId16"/>
    <p:sldId id="293" r:id="rId17"/>
    <p:sldId id="277" r:id="rId18"/>
    <p:sldId id="291" r:id="rId19"/>
    <p:sldId id="280" r:id="rId20"/>
    <p:sldId id="287" r:id="rId21"/>
    <p:sldId id="284" r:id="rId22"/>
    <p:sldId id="285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78032" autoAdjust="0"/>
  </p:normalViewPr>
  <p:slideViewPr>
    <p:cSldViewPr snapToGrid="0">
      <p:cViewPr varScale="1">
        <p:scale>
          <a:sx n="54" d="100"/>
          <a:sy n="54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B8A0E-7209-4C83-8526-DCD7969AD403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83931-1995-4D21-9DBE-8AA2E80FCD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86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71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745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696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Системи</a:t>
            </a:r>
            <a:r>
              <a:rPr lang="uk-UA" baseline="0" dirty="0"/>
              <a:t> взаємодії з клієнтами. Багатий функціонал, </a:t>
            </a:r>
            <a:r>
              <a:rPr lang="uk-UA" baseline="0" dirty="0" err="1"/>
              <a:t>нашатування</a:t>
            </a:r>
            <a:r>
              <a:rPr lang="uk-UA" baseline="0" dirty="0"/>
              <a:t>. Часто використовуються бізнесом.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60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937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96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204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3931-1995-4D21-9DBE-8AA2E80FCD29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08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47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45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84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6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38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88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12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04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88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4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55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A1B9-68ED-484C-A82D-49A3DBD39CF1}" type="datetimeFigureOut">
              <a:rPr lang="uk-UA" smtClean="0"/>
              <a:t>23.06.2017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346E-9909-4F32-B5A7-EF9046074D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47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530" y="1122363"/>
            <a:ext cx="11834192" cy="2387600"/>
          </a:xfrm>
        </p:spPr>
        <p:txBody>
          <a:bodyPr>
            <a:normAutofit fontScale="90000"/>
          </a:bodyPr>
          <a:lstStyle/>
          <a:p>
            <a:r>
              <a:rPr lang="uk-UA" dirty="0"/>
              <a:t>Програмне забезпечення для агрегації матеріалів Інтернет-видань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781878" y="4012856"/>
            <a:ext cx="3379304" cy="1655762"/>
          </a:xfrm>
        </p:spPr>
        <p:txBody>
          <a:bodyPr>
            <a:noAutofit/>
          </a:bodyPr>
          <a:lstStyle/>
          <a:p>
            <a:pPr algn="r"/>
            <a:r>
              <a:rPr lang="uk-UA" sz="3600" dirty="0"/>
              <a:t>Виконав:</a:t>
            </a:r>
          </a:p>
          <a:p>
            <a:pPr algn="r"/>
            <a:endParaRPr lang="uk-UA" sz="3600" dirty="0"/>
          </a:p>
          <a:p>
            <a:pPr algn="r"/>
            <a:r>
              <a:rPr lang="uk-UA" sz="3600" dirty="0"/>
              <a:t>Керівник: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981739" y="3694804"/>
            <a:ext cx="8282609" cy="1208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sz="3600" dirty="0"/>
              <a:t>студент групи ІП-31 </a:t>
            </a:r>
          </a:p>
          <a:p>
            <a:pPr algn="l"/>
            <a:r>
              <a:rPr lang="uk-UA" sz="3600" dirty="0"/>
              <a:t>Педоренко Олег Русланович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981738" y="5064368"/>
            <a:ext cx="8282609" cy="1208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sz="3600" dirty="0"/>
              <a:t>ст. викл.</a:t>
            </a:r>
          </a:p>
          <a:p>
            <a:pPr algn="l"/>
            <a:r>
              <a:rPr lang="uk-UA" sz="3600" dirty="0"/>
              <a:t>Олійник Юрій Олександрович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21559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аналогів – </a:t>
            </a:r>
            <a:r>
              <a:rPr lang="en-US" dirty="0"/>
              <a:t>RSS</a:t>
            </a:r>
            <a:r>
              <a:rPr lang="uk-UA" dirty="0"/>
              <a:t> рідери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4538" y="1392984"/>
            <a:ext cx="6187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Переваги</a:t>
            </a:r>
            <a:endParaRPr lang="uk-UA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434537" y="2162425"/>
            <a:ext cx="6187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Готова інфраструктура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Стандарт індустрії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Перевірений часом</a:t>
            </a:r>
          </a:p>
        </p:txBody>
      </p:sp>
      <p:pic>
        <p:nvPicPr>
          <p:cNvPr id="8194" name="Picture 2" descr="https://a.slack-edge.com/ae7f/img/services/rss_512.png">
            <a:extLst>
              <a:ext uri="{FF2B5EF4-FFF2-40B4-BE49-F238E27FC236}">
                <a16:creationId xmlns:a16="http://schemas.microsoft.com/office/drawing/2014/main" id="{EB804D7F-C76D-412C-86E9-FF554D881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70" y="2162425"/>
            <a:ext cx="3385457" cy="33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2458B-A263-4892-8714-70F1018AC1A3}"/>
              </a:ext>
            </a:extLst>
          </p:cNvPr>
          <p:cNvSpPr txBox="1"/>
          <p:nvPr/>
        </p:nvSpPr>
        <p:spPr>
          <a:xfrm>
            <a:off x="5434537" y="4631117"/>
            <a:ext cx="6187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Не повні тексти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Частота оновлення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Не завантажують тексти</a:t>
            </a:r>
          </a:p>
          <a:p>
            <a:r>
              <a:rPr lang="uk-UA" sz="3600" dirty="0"/>
              <a:t>придатні для обробки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F507B-50D4-415E-9BA6-C76DC0528F36}"/>
              </a:ext>
            </a:extLst>
          </p:cNvPr>
          <p:cNvSpPr txBox="1"/>
          <p:nvPr/>
        </p:nvSpPr>
        <p:spPr>
          <a:xfrm>
            <a:off x="5434536" y="3916751"/>
            <a:ext cx="6187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Недоліки</a:t>
            </a:r>
          </a:p>
        </p:txBody>
      </p:sp>
    </p:spTree>
    <p:extLst>
      <p:ext uri="{BB962C8B-B14F-4D97-AF65-F5344CB8AC3E}">
        <p14:creationId xmlns:p14="http://schemas.microsoft.com/office/powerpoint/2010/main" val="321304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/>
              <a:t>Опис аналогів – скрейпінг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05C9A-DB00-436A-A6FA-999A96849FF5}"/>
              </a:ext>
            </a:extLst>
          </p:cNvPr>
          <p:cNvSpPr txBox="1"/>
          <p:nvPr/>
        </p:nvSpPr>
        <p:spPr>
          <a:xfrm>
            <a:off x="4316505" y="1906544"/>
            <a:ext cx="61876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Lucida Console" panose="020B0609040504020204" pitchFamily="49" charset="0"/>
              </a:rPr>
              <a:t>ParseHub</a:t>
            </a:r>
          </a:p>
          <a:p>
            <a:r>
              <a:rPr lang="en-US" sz="4400">
                <a:latin typeface="Lucida Console" panose="020B0609040504020204" pitchFamily="49" charset="0"/>
              </a:rPr>
              <a:t>Scrapy</a:t>
            </a:r>
          </a:p>
          <a:p>
            <a:r>
              <a:rPr lang="en-US" sz="4400">
                <a:latin typeface="Lucida Console" panose="020B0609040504020204" pitchFamily="49" charset="0"/>
              </a:rPr>
              <a:t>import.io</a:t>
            </a:r>
          </a:p>
          <a:p>
            <a:r>
              <a:rPr lang="en-US" sz="4400">
                <a:latin typeface="Lucida Console" panose="020B0609040504020204" pitchFamily="49" charset="0"/>
              </a:rPr>
              <a:t>Portia</a:t>
            </a:r>
          </a:p>
          <a:p>
            <a:r>
              <a:rPr lang="en-US" sz="4400">
                <a:latin typeface="Lucida Console" panose="020B0609040504020204" pitchFamily="49" charset="0"/>
              </a:rPr>
              <a:t>Selenium</a:t>
            </a:r>
            <a:endParaRPr lang="en-US" sz="4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/>
              <a:t>Структура бази даних</a:t>
            </a:r>
            <a:endParaRPr lang="uk-U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74A83A-4BBB-44DE-A1F3-7BC6A3F5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63" y="1524665"/>
            <a:ext cx="6849908" cy="484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6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960CB3-5114-46B1-AE7C-AD71621C6D68}"/>
              </a:ext>
            </a:extLst>
          </p:cNvPr>
          <p:cNvSpPr txBox="1">
            <a:spLocks/>
          </p:cNvSpPr>
          <p:nvPr/>
        </p:nvSpPr>
        <p:spPr>
          <a:xfrm>
            <a:off x="912667" y="2498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Схема структурна класів</a:t>
            </a:r>
          </a:p>
        </p:txBody>
      </p:sp>
    </p:spTree>
    <p:extLst>
      <p:ext uri="{BB962C8B-B14F-4D97-AF65-F5344CB8AC3E}">
        <p14:creationId xmlns:p14="http://schemas.microsoft.com/office/powerpoint/2010/main" val="353053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46BB2-3F39-4489-A0AB-6EFA75A4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6" y="0"/>
            <a:ext cx="1123950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A101DC-3D19-4AD7-829F-1D37E1C2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491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CB7C-F7BF-4C46-9559-EE2D906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30" y="2749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Схема структурна компонентів</a:t>
            </a:r>
          </a:p>
        </p:txBody>
      </p:sp>
    </p:spTree>
    <p:extLst>
      <p:ext uri="{BB962C8B-B14F-4D97-AF65-F5344CB8AC3E}">
        <p14:creationId xmlns:p14="http://schemas.microsoft.com/office/powerpoint/2010/main" val="10685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105E-BBB2-463B-A311-33AD77E5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9E8C-D31C-4837-AC38-F7ACAEFB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E458B-0593-49E4-AB70-8AC93969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45"/>
            <a:ext cx="12220551" cy="65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Засоби розробки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dirty="0"/>
              <a:t>Модуль ядра</a:t>
            </a:r>
            <a:endParaRPr lang="en-US" sz="3600" dirty="0"/>
          </a:p>
          <a:p>
            <a:r>
              <a:rPr lang="en-US" sz="3600" dirty="0"/>
              <a:t>.NET Core</a:t>
            </a:r>
          </a:p>
          <a:p>
            <a:r>
              <a:rPr lang="en-US" sz="3600" dirty="0"/>
              <a:t>C# 7.0</a:t>
            </a:r>
          </a:p>
          <a:p>
            <a:r>
              <a:rPr lang="en-US" sz="3600" dirty="0" err="1"/>
              <a:t>StructureMap</a:t>
            </a:r>
            <a:endParaRPr lang="en-US" sz="3600" dirty="0"/>
          </a:p>
          <a:p>
            <a:pPr marL="0" indent="0">
              <a:buNone/>
            </a:pPr>
            <a:r>
              <a:rPr lang="uk-UA" sz="3600" dirty="0"/>
              <a:t>Модуль конфігурації (графічний)</a:t>
            </a:r>
            <a:endParaRPr lang="en-US" sz="3600" dirty="0"/>
          </a:p>
          <a:p>
            <a:r>
              <a:rPr lang="en-US" sz="3600" dirty="0"/>
              <a:t>.NET Framework 4.5</a:t>
            </a:r>
            <a:endParaRPr lang="uk-UA" sz="3600" dirty="0"/>
          </a:p>
          <a:p>
            <a:r>
              <a:rPr lang="en-US" sz="3600" dirty="0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357252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Засоби розробки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dirty="0"/>
              <a:t>Модуль агрегації</a:t>
            </a:r>
          </a:p>
          <a:p>
            <a:r>
              <a:rPr lang="en-US" sz="3600" dirty="0"/>
              <a:t>.NET Core</a:t>
            </a:r>
          </a:p>
          <a:p>
            <a:r>
              <a:rPr lang="en-US" sz="3600" dirty="0"/>
              <a:t>Selenium Web Driver</a:t>
            </a:r>
          </a:p>
          <a:p>
            <a:r>
              <a:rPr lang="en-US" sz="3600" dirty="0"/>
              <a:t>Phantom JS</a:t>
            </a:r>
          </a:p>
          <a:p>
            <a:pPr marL="0" indent="0">
              <a:buNone/>
            </a:pPr>
            <a:r>
              <a:rPr lang="uk-UA" sz="3600" dirty="0"/>
              <a:t>Модуль запису</a:t>
            </a:r>
          </a:p>
          <a:p>
            <a:r>
              <a:rPr lang="en-US" sz="3600" dirty="0" err="1"/>
              <a:t>LinqToXsd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72418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643" y="2380504"/>
            <a:ext cx="3589676" cy="2317002"/>
          </a:xfrm>
        </p:spPr>
        <p:txBody>
          <a:bodyPr>
            <a:normAutofit/>
          </a:bodyPr>
          <a:lstStyle/>
          <a:p>
            <a:r>
              <a:rPr lang="uk-UA" dirty="0"/>
              <a:t>Схема структурна послідовності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AE6F-2301-436C-88ED-AA3CA858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57" y="0"/>
            <a:ext cx="7646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nform-ua.info/uploads/2017/02/gazeta-14861992423138.jpg">
            <a:extLst>
              <a:ext uri="{FF2B5EF4-FFF2-40B4-BE49-F238E27FC236}">
                <a16:creationId xmlns:a16="http://schemas.microsoft.com/office/drawing/2014/main" id="{6D2EEEA9-5FD2-4AE2-8CEA-F334B5C1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734491" cy="1828800"/>
          </a:xfrm>
        </p:spPr>
        <p:txBody>
          <a:bodyPr>
            <a:normAutofit/>
          </a:bodyPr>
          <a:lstStyle/>
          <a:p>
            <a:r>
              <a:rPr lang="uk-UA" sz="10300" dirty="0"/>
              <a:t>Ідея</a:t>
            </a:r>
          </a:p>
        </p:txBody>
      </p:sp>
    </p:spTree>
    <p:extLst>
      <p:ext uri="{BB962C8B-B14F-4D97-AF65-F5344CB8AC3E}">
        <p14:creationId xmlns:p14="http://schemas.microsoft.com/office/powerpoint/2010/main" val="114141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Демонстрація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811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Перспективи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4855"/>
            <a:ext cx="10515600" cy="308048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uk-UA" sz="4000" dirty="0"/>
              <a:t>Збільшення кількості модулів для веб-сайтів</a:t>
            </a:r>
          </a:p>
          <a:p>
            <a:pPr marL="514350" indent="-514350">
              <a:buFont typeface="+mj-lt"/>
              <a:buAutoNum type="arabicParenR"/>
            </a:pPr>
            <a:r>
              <a:rPr lang="uk-UA" sz="4000" dirty="0"/>
              <a:t>Розробка модулів для розподілених СКБД</a:t>
            </a:r>
          </a:p>
          <a:p>
            <a:pPr marL="514350" indent="-514350">
              <a:buFont typeface="+mj-lt"/>
              <a:buAutoNum type="arabicParenR"/>
            </a:pPr>
            <a:r>
              <a:rPr lang="uk-UA" sz="4000" dirty="0"/>
              <a:t>Застосування для інших предметних областей</a:t>
            </a:r>
          </a:p>
          <a:p>
            <a:pPr marL="514350" indent="-514350">
              <a:buFont typeface="+mj-lt"/>
              <a:buAutoNum type="arabicParenR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130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/>
          </a:bodyPr>
          <a:lstStyle/>
          <a:p>
            <a:r>
              <a:rPr lang="uk-UA" sz="3600" dirty="0"/>
              <a:t> Розроблено програмне забезпечення для агрегації матеріалів Інтернет-видань</a:t>
            </a:r>
          </a:p>
          <a:p>
            <a:endParaRPr lang="uk-UA" sz="3600" dirty="0"/>
          </a:p>
          <a:p>
            <a:r>
              <a:rPr lang="ru-RU" sz="3600" dirty="0"/>
              <a:t> Продемонстровано процес розробки та приклад роботи готового продукту</a:t>
            </a:r>
          </a:p>
          <a:p>
            <a:endParaRPr lang="ru-RU" sz="3600" dirty="0"/>
          </a:p>
          <a:p>
            <a:r>
              <a:rPr lang="ru-RU" sz="3600" dirty="0"/>
              <a:t> </a:t>
            </a:r>
            <a:r>
              <a:rPr lang="ru-RU" sz="3600" dirty="0" err="1"/>
              <a:t>Обґрунтовано</a:t>
            </a:r>
            <a:r>
              <a:rPr lang="ru-RU" sz="3600" dirty="0"/>
              <a:t> </a:t>
            </a:r>
            <a:r>
              <a:rPr lang="ru-RU" sz="3600" dirty="0" err="1"/>
              <a:t>актуальність</a:t>
            </a:r>
            <a:r>
              <a:rPr lang="ru-RU" sz="3600" dirty="0"/>
              <a:t> та </a:t>
            </a:r>
            <a:r>
              <a:rPr lang="ru-RU" sz="3600" dirty="0" err="1"/>
              <a:t>перспективи</a:t>
            </a:r>
            <a:r>
              <a:rPr lang="ru-RU" sz="3600" dirty="0"/>
              <a:t> </a:t>
            </a:r>
            <a:r>
              <a:rPr lang="ru-RU" sz="3600" dirty="0" err="1"/>
              <a:t>розвитку</a:t>
            </a:r>
            <a:r>
              <a:rPr lang="ru-RU" sz="3600" dirty="0"/>
              <a:t> дипломного проекту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61752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Мета розробки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68487"/>
            <a:ext cx="10515600" cy="320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800" dirty="0"/>
              <a:t>Створити систему, що формує архів матеріалів різних Інтернет-видань у форматі, придатному для машинної обробки</a:t>
            </a:r>
          </a:p>
        </p:txBody>
      </p:sp>
    </p:spTree>
    <p:extLst>
      <p:ext uri="{BB962C8B-B14F-4D97-AF65-F5344CB8AC3E}">
        <p14:creationId xmlns:p14="http://schemas.microsoft.com/office/powerpoint/2010/main" val="223038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Спростити машинний аналіз текстів Інтернет-видань</a:t>
            </a:r>
          </a:p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786DE9-ED43-4598-BE11-0E1302E2FB56}"/>
              </a:ext>
            </a:extLst>
          </p:cNvPr>
          <p:cNvSpPr txBox="1">
            <a:spLocks/>
          </p:cNvSpPr>
          <p:nvPr/>
        </p:nvSpPr>
        <p:spPr>
          <a:xfrm>
            <a:off x="838200" y="2695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/>
              <a:t>Задачі</a:t>
            </a:r>
            <a:endParaRPr lang="uk-UA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912B166-5E6B-4C84-931C-3DE038E4F422}"/>
              </a:ext>
            </a:extLst>
          </p:cNvPr>
          <p:cNvSpPr txBox="1">
            <a:spLocks/>
          </p:cNvSpPr>
          <p:nvPr/>
        </p:nvSpPr>
        <p:spPr>
          <a:xfrm>
            <a:off x="838200" y="4156448"/>
            <a:ext cx="109962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реалізувати </a:t>
            </a:r>
            <a:r>
              <a:rPr lang="uk-UA"/>
              <a:t>засоби агрегації матеріалів різних Інтернет-видань</a:t>
            </a:r>
          </a:p>
          <a:p>
            <a:r>
              <a:rPr lang="uk-UA"/>
              <a:t>реалізувати можливість вибору критеріїв для агрегації</a:t>
            </a:r>
          </a:p>
          <a:p>
            <a:r>
              <a:rPr lang="uk-UA"/>
              <a:t>реалізувати можливість перегляду агрегованих даних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905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1123" y="2516671"/>
            <a:ext cx="4329012" cy="1622701"/>
          </a:xfrm>
        </p:spPr>
        <p:txBody>
          <a:bodyPr/>
          <a:lstStyle/>
          <a:p>
            <a:r>
              <a:rPr lang="uk-UA" dirty="0"/>
              <a:t>Схема структурна діяльності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86090-4873-4D3F-98BE-EB264652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77" y="0"/>
            <a:ext cx="2899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67B9-712A-44DF-B7D3-B583B17C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85" y="-1"/>
            <a:ext cx="5675603" cy="134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58A4D-0133-4943-A6EE-34FEBD79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96" y="-6609806"/>
            <a:ext cx="5675603" cy="134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344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72220"/>
            <a:ext cx="5025886" cy="1325563"/>
          </a:xfrm>
        </p:spPr>
        <p:txBody>
          <a:bodyPr>
            <a:noAutofit/>
          </a:bodyPr>
          <a:lstStyle/>
          <a:p>
            <a:r>
              <a:rPr lang="uk-UA" sz="6000" dirty="0"/>
              <a:t>Схема структурна варіантів використання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45F23-7EC5-4B93-9360-4BE0BD20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80" y="0"/>
            <a:ext cx="7378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254A-0E6F-46C9-9136-1C249F99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Технічні рішення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A3C4-4E8A-4890-AFF4-20F94AB4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RSS</a:t>
            </a:r>
            <a:endParaRPr lang="uk-UA" sz="4000" dirty="0"/>
          </a:p>
          <a:p>
            <a:endParaRPr lang="en-US" sz="4000" dirty="0"/>
          </a:p>
          <a:p>
            <a:r>
              <a:rPr lang="uk-UA" sz="4000" dirty="0"/>
              <a:t>Скрейпінг</a:t>
            </a:r>
          </a:p>
          <a:p>
            <a:endParaRPr lang="uk-UA" sz="4000" dirty="0"/>
          </a:p>
          <a:p>
            <a:r>
              <a:rPr lang="uk-UA" sz="4000" dirty="0"/>
              <a:t>Комп’ютерний зір</a:t>
            </a:r>
          </a:p>
        </p:txBody>
      </p:sp>
    </p:spTree>
    <p:extLst>
      <p:ext uri="{BB962C8B-B14F-4D97-AF65-F5344CB8AC3E}">
        <p14:creationId xmlns:p14="http://schemas.microsoft.com/office/powerpoint/2010/main" val="185831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227</Words>
  <Application>Microsoft Office PowerPoint</Application>
  <PresentationFormat>Widescreen</PresentationFormat>
  <Paragraphs>80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Тема Office</vt:lpstr>
      <vt:lpstr>Програмне забезпечення для агрегації матеріалів Інтернет-видань</vt:lpstr>
      <vt:lpstr>Ідея</vt:lpstr>
      <vt:lpstr>Мета розробки</vt:lpstr>
      <vt:lpstr>Цілі</vt:lpstr>
      <vt:lpstr>Схема структурна діяльності</vt:lpstr>
      <vt:lpstr>PowerPoint Presentation</vt:lpstr>
      <vt:lpstr>PowerPoint Presentation</vt:lpstr>
      <vt:lpstr>Схема структурна варіантів використання</vt:lpstr>
      <vt:lpstr>Технічні рішення</vt:lpstr>
      <vt:lpstr>Опис аналогів – RSS рідери</vt:lpstr>
      <vt:lpstr>Опис аналогів – скрейпінг</vt:lpstr>
      <vt:lpstr>Структура бази даних</vt:lpstr>
      <vt:lpstr>PowerPoint Presentation</vt:lpstr>
      <vt:lpstr>PowerPoint Presentation</vt:lpstr>
      <vt:lpstr>Схема структурна компонентів</vt:lpstr>
      <vt:lpstr>PowerPoint Presentation</vt:lpstr>
      <vt:lpstr>Засоби розробки</vt:lpstr>
      <vt:lpstr>Засоби розробки</vt:lpstr>
      <vt:lpstr>Схема структурна послідовності</vt:lpstr>
      <vt:lpstr>Демонстрація</vt:lpstr>
      <vt:lpstr>Перспективи</vt:lpstr>
      <vt:lpstr>Висновки</vt:lpstr>
    </vt:vector>
  </TitlesOfParts>
  <Company>KPI FICT IS-33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WEB-застосування з ведення реєстру донорів крові Студентської соціальної служби НТУУ «КПІ імені Ігоря Сікорського» </dc:title>
  <dc:creator>Lesya Dregalo</dc:creator>
  <cp:lastModifiedBy>auliere</cp:lastModifiedBy>
  <cp:revision>54</cp:revision>
  <dcterms:created xsi:type="dcterms:W3CDTF">2017-06-21T02:46:36Z</dcterms:created>
  <dcterms:modified xsi:type="dcterms:W3CDTF">2017-06-23T03:13:34Z</dcterms:modified>
</cp:coreProperties>
</file>