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477E-3F66-4189-BE77-DC6529E71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0BEB7-2C70-46C2-8930-79EF2BE27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03EF-47BF-45B3-AA65-FC380B5A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3C71-E503-4CF5-A3D3-DBB115A4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6BC-B5F8-4280-ADED-9AEAD497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70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BB3A-9CB2-4C7A-AC74-A1D7173B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E168B-AA15-4AD3-B743-C083B950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F8D9-E6A3-4CCA-B3AA-9D5CCBC7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1971-5642-4C08-8910-DCCC4E7B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A525-D332-49A2-ACC2-14A61C46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10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A9EE2-B8FA-41F0-AEB7-663666B01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81B1B-3A2E-43AE-B313-E2DCCF6E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6376-CE7C-4328-B6EB-3ADD5F54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A4DD-2B34-4434-8FF9-6BC07290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E53E-2A25-466F-8852-5812966C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9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03CF-AAEA-4EFD-BE34-496BA722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9A6B-0B89-47B4-866A-D408B152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8051-A707-42B5-AD69-8E6384B2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A90A-DCC2-45D6-BA50-5D50678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828F-26BA-444F-9681-EE9BC9DD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48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0A80-6498-4D34-AE0D-4493CAA6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DFC7-F476-4F8D-88B0-BCA86044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BAC4-7528-4E5B-88D3-70CF45F8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4F99-A634-4E57-AE4D-7BD5D140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B44D-51E9-4ED7-BA26-88B4E7F2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56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1097-EF59-488C-8761-F2E75829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CD46-AD5B-4047-BA34-D39963ED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3F776-9B35-4099-8CDF-36A878AC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237B-C133-4702-8AC4-04B3A4F6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6A890-72C6-4E57-9C64-7C811909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D045-82CF-4D8D-91D3-A361678B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54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0916-DB4B-48D8-AFCB-F333F4C3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A1E8-DC71-44D9-A266-B4EC0544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80E71-D57E-42DB-8F6E-E1D646E7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9F46C-74D8-4E41-A9EC-5AA519C3F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9594A-D66B-4D1C-A2D5-51A6E5F1C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B1109-5367-4D61-85B4-D07D5C0C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FB0CE-F798-4A51-A9B1-F40F62AB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AD794-028B-4C4A-AFAD-DBAAB67F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303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7BF3-72A7-4865-9B6C-A47D2FDF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3915-CE42-4D4C-95C2-FC7D54CD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6F89B-9A24-433C-872F-9D111AF7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C6EDB-D7C0-4B74-A0AE-C657AFE0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49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7EA0B-5E93-49AB-A0ED-8488DA9E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4B042-843D-4EFF-8A74-8184962F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621BF-5C8D-4AD6-A87B-5AEEBDB1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289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F53D-315B-4883-B505-2B71447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7335-3A98-4D72-BACE-CA12E1A1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F7C55-40BF-4F13-B594-E3CE4120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7904-4FB0-4F4A-81CE-D2CC7FE7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E17B-9F8A-4983-9088-46BBDEF3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D0AE0-8C0C-4B4C-B318-4D560C78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41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FF6E-FD1D-4C3B-8CEA-BD471E79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A6A7-406C-4FB2-9405-ABAB3910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76E-C03C-4C5F-9302-7F4F8D43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7443C-64E5-47B1-9452-66BE9903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EC84-DA39-485E-B2CB-D85439D7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71509-BDE3-465E-9C0A-6463745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0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AE9A3-2C25-4321-96EA-17F43035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D2B8-46E7-4C1E-8133-D69D0A26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B3B2-1B81-44B2-AA92-C25338BB6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6BFE-3774-495F-82F8-7B6E15F398FA}" type="datetimeFigureOut">
              <a:rPr lang="en-ID" smtClean="0"/>
              <a:t>04/09/2019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272E-2BCE-4273-8A92-8C2700C79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D5F-F10A-45F8-89F7-C7E5E1FB2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A5D9-892B-4975-9FF3-E991EF8DA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58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253C-D09F-4BE3-873C-96A42F2E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4800" dirty="0" err="1"/>
              <a:t>Pemrograman</a:t>
            </a:r>
            <a:r>
              <a:rPr lang="en-ID" sz="4800" dirty="0"/>
              <a:t> </a:t>
            </a:r>
            <a:r>
              <a:rPr lang="en-ID" sz="4800" dirty="0" err="1"/>
              <a:t>Berorientasi</a:t>
            </a:r>
            <a:r>
              <a:rPr lang="en-ID" sz="4800" dirty="0"/>
              <a:t> </a:t>
            </a:r>
            <a:r>
              <a:rPr lang="en-ID" sz="4800" dirty="0" err="1"/>
              <a:t>Obyek</a:t>
            </a:r>
            <a:r>
              <a:rPr lang="en-ID" sz="4800" dirty="0"/>
              <a:t> </a:t>
            </a:r>
            <a:br>
              <a:rPr lang="en-ID" sz="4800" dirty="0"/>
            </a:br>
            <a:r>
              <a:rPr lang="en-ID" sz="4800" dirty="0"/>
              <a:t>(Object Oriented Programming)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28E7E-F2BD-40AF-9454-C62A8DB6C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3613"/>
            <a:ext cx="9144000" cy="1655762"/>
          </a:xfrm>
        </p:spPr>
        <p:txBody>
          <a:bodyPr/>
          <a:lstStyle/>
          <a:p>
            <a:r>
              <a:rPr lang="en-ID" dirty="0"/>
              <a:t>Rosihan Ari Yuana</a:t>
            </a:r>
          </a:p>
        </p:txBody>
      </p:sp>
    </p:spTree>
    <p:extLst>
      <p:ext uri="{BB962C8B-B14F-4D97-AF65-F5344CB8AC3E}">
        <p14:creationId xmlns:p14="http://schemas.microsoft.com/office/powerpoint/2010/main" val="175856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A9AB-3B58-4896-AE48-E72B37D1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Obyek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8508-4EF9-42E2-81C5-852DCAB8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(</a:t>
            </a:r>
            <a:r>
              <a:rPr lang="en-ID" dirty="0" err="1"/>
              <a:t>perwujudan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blueprint</a:t>
            </a:r>
          </a:p>
          <a:p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blueprint tablet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blueprint </a:t>
            </a:r>
            <a:r>
              <a:rPr lang="en-ID" dirty="0" err="1"/>
              <a:t>offroad</a:t>
            </a:r>
            <a:r>
              <a:rPr lang="en-ID" dirty="0"/>
              <a:t> 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AAC44-572D-45EF-AD4B-D7D67003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443162"/>
            <a:ext cx="2533650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72EDB-2D05-4A0C-8630-76D83D3A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2" y="2443162"/>
            <a:ext cx="2790825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9BD4-50A8-442C-812D-E50C521A2458}"/>
              </a:ext>
            </a:extLst>
          </p:cNvPr>
          <p:cNvSpPr txBox="1"/>
          <p:nvPr/>
        </p:nvSpPr>
        <p:spPr>
          <a:xfrm>
            <a:off x="6467475" y="4243387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Lenovo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5A67C-5C2C-481D-9191-4DA397F72337}"/>
              </a:ext>
            </a:extLst>
          </p:cNvPr>
          <p:cNvSpPr txBox="1"/>
          <p:nvPr/>
        </p:nvSpPr>
        <p:spPr>
          <a:xfrm>
            <a:off x="9178522" y="4216399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Huawei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91169A1-30A6-4B77-A45E-A11C6816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11" y="4860924"/>
            <a:ext cx="2144889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40605-CD5B-45E9-B25B-8D240DCCA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14" y="4832894"/>
            <a:ext cx="2459023" cy="1234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D43AC9-25C4-4969-8960-B5046081B153}"/>
              </a:ext>
            </a:extLst>
          </p:cNvPr>
          <p:cNvSpPr txBox="1"/>
          <p:nvPr/>
        </p:nvSpPr>
        <p:spPr>
          <a:xfrm>
            <a:off x="6467475" y="611108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Nissan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D5756-E92A-4D90-B297-83335AE9D71C}"/>
              </a:ext>
            </a:extLst>
          </p:cNvPr>
          <p:cNvSpPr txBox="1"/>
          <p:nvPr/>
        </p:nvSpPr>
        <p:spPr>
          <a:xfrm>
            <a:off x="9070143" y="6111081"/>
            <a:ext cx="118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Land rover</a:t>
            </a:r>
          </a:p>
        </p:txBody>
      </p:sp>
    </p:spTree>
    <p:extLst>
      <p:ext uri="{BB962C8B-B14F-4D97-AF65-F5344CB8AC3E}">
        <p14:creationId xmlns:p14="http://schemas.microsoft.com/office/powerpoint/2010/main" val="318879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A2A-2D4D-484C-88CB-0EAEB63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PBO?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50041-A271-434F-9133-379A7A7A9BC1}"/>
              </a:ext>
            </a:extLst>
          </p:cNvPr>
          <p:cNvSpPr txBox="1"/>
          <p:nvPr/>
        </p:nvSpPr>
        <p:spPr>
          <a:xfrm>
            <a:off x="8877301" y="1828800"/>
            <a:ext cx="3028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 err="1"/>
              <a:t>Apa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dirty="0" err="1"/>
              <a:t>classnya</a:t>
            </a:r>
            <a:r>
              <a:rPr lang="en-ID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 err="1"/>
              <a:t>Apa</a:t>
            </a:r>
            <a:r>
              <a:rPr lang="en-ID" sz="2800" dirty="0"/>
              <a:t> </a:t>
            </a:r>
            <a:r>
              <a:rPr lang="en-ID" sz="2800" dirty="0" err="1"/>
              <a:t>saja</a:t>
            </a:r>
            <a:r>
              <a:rPr lang="en-ID" sz="2800" dirty="0"/>
              <a:t> </a:t>
            </a:r>
            <a:r>
              <a:rPr lang="en-ID" sz="2800" dirty="0" err="1"/>
              <a:t>atributnya</a:t>
            </a:r>
            <a:r>
              <a:rPr lang="en-ID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 err="1"/>
              <a:t>Apa</a:t>
            </a:r>
            <a:r>
              <a:rPr lang="en-ID" sz="2800" dirty="0"/>
              <a:t> </a:t>
            </a:r>
            <a:r>
              <a:rPr lang="en-ID" sz="2800" dirty="0" err="1"/>
              <a:t>saja</a:t>
            </a:r>
            <a:r>
              <a:rPr lang="en-ID" sz="2800" dirty="0"/>
              <a:t> </a:t>
            </a:r>
            <a:r>
              <a:rPr lang="en-ID" sz="2800" dirty="0" err="1"/>
              <a:t>methodsnya</a:t>
            </a:r>
            <a:r>
              <a:rPr lang="en-ID" sz="28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4F4FD-D37A-45DF-A135-85125A25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39" y="1609623"/>
            <a:ext cx="7950299" cy="50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97C3-4251-444D-AD0C-B603A732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Setelah class </a:t>
            </a:r>
            <a:r>
              <a:rPr lang="en-ID" dirty="0" err="1"/>
              <a:t>dibuat</a:t>
            </a:r>
            <a:r>
              <a:rPr lang="en-ID" dirty="0"/>
              <a:t>, then what?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DDD3B-52E7-477B-8361-7F426A5478ED}"/>
              </a:ext>
            </a:extLst>
          </p:cNvPr>
          <p:cNvSpPr txBox="1"/>
          <p:nvPr/>
        </p:nvSpPr>
        <p:spPr>
          <a:xfrm>
            <a:off x="8782186" y="3815219"/>
            <a:ext cx="3085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Apa</a:t>
            </a:r>
            <a:r>
              <a:rPr lang="en-ID" sz="2800" dirty="0"/>
              <a:t> </a:t>
            </a:r>
            <a:r>
              <a:rPr lang="en-ID" sz="2800" dirty="0" err="1"/>
              <a:t>kira-kira</a:t>
            </a:r>
            <a:r>
              <a:rPr lang="en-ID" sz="2800" dirty="0"/>
              <a:t> </a:t>
            </a:r>
            <a:r>
              <a:rPr lang="en-ID" sz="2800" dirty="0" err="1"/>
              <a:t>outputnya</a:t>
            </a:r>
            <a:r>
              <a:rPr lang="en-ID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Bisakah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</a:t>
            </a:r>
            <a:r>
              <a:rPr lang="en-ID" sz="2800" dirty="0" err="1"/>
              <a:t>obyek</a:t>
            </a:r>
            <a:r>
              <a:rPr lang="en-ID" sz="2800" dirty="0"/>
              <a:t> lain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yang </a:t>
            </a:r>
            <a:r>
              <a:rPr lang="en-ID" sz="2800" dirty="0" err="1"/>
              <a:t>berbeda</a:t>
            </a:r>
            <a:r>
              <a:rPr lang="en-ID" sz="2800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13E7A-AF5A-4CF1-8107-E0598089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1" y="1708234"/>
            <a:ext cx="7136834" cy="451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1B7D-D805-49E6-A660-113E28B9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konsensus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D6ED-D86F-42A4-9C12-1FAEE62F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class?</a:t>
            </a:r>
          </a:p>
          <a:p>
            <a:r>
              <a:rPr lang="en-ID" dirty="0"/>
              <a:t>Cara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?</a:t>
            </a:r>
          </a:p>
          <a:p>
            <a:r>
              <a:rPr lang="en-ID" dirty="0"/>
              <a:t>Cara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method?</a:t>
            </a:r>
          </a:p>
          <a:p>
            <a:r>
              <a:rPr lang="en-ID" dirty="0"/>
              <a:t>Cara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method? 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Java, </a:t>
            </a:r>
            <a:r>
              <a:rPr lang="en-ID" dirty="0" err="1"/>
              <a:t>sebuah</a:t>
            </a:r>
            <a:r>
              <a:rPr lang="en-ID" dirty="0"/>
              <a:t> file class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1 class </a:t>
            </a:r>
            <a:r>
              <a:rPr lang="en-ID" dirty="0" err="1"/>
              <a:t>saja</a:t>
            </a:r>
            <a:endParaRPr lang="en-ID" dirty="0"/>
          </a:p>
          <a:p>
            <a:r>
              <a:rPr lang="en-ID" dirty="0"/>
              <a:t>Cara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package?</a:t>
            </a:r>
          </a:p>
        </p:txBody>
      </p:sp>
    </p:spTree>
    <p:extLst>
      <p:ext uri="{BB962C8B-B14F-4D97-AF65-F5344CB8AC3E}">
        <p14:creationId xmlns:p14="http://schemas.microsoft.com/office/powerpoint/2010/main" val="76512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DFC-8E22-49A9-9697-BA7BA4C5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beda</a:t>
            </a:r>
            <a:r>
              <a:rPr lang="en-ID" dirty="0"/>
              <a:t> class ‘</a:t>
            </a:r>
            <a:r>
              <a:rPr lang="en-ID" dirty="0" err="1"/>
              <a:t>MyClass</a:t>
            </a:r>
            <a:r>
              <a:rPr lang="en-ID" dirty="0"/>
              <a:t>’ &amp; ‘</a:t>
            </a:r>
            <a:r>
              <a:rPr lang="en-ID" dirty="0" err="1"/>
              <a:t>OperasiBilangan</a:t>
            </a:r>
            <a:r>
              <a:rPr lang="en-ID" dirty="0"/>
              <a:t>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8892-DDEE-42C3-BE51-88CC4369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55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E405-6EDF-4704-8E25-BAF5135D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EC33-F6C1-4069-815F-5BD7A062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61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BEAD-386D-4D69-9D92-CBD707CB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E816-3A15-46E9-A6C4-51E894BC3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631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3054-6419-49CB-97DD-1899F196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Teknik 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3E9FF-32BB-4754-9532-D534048DB0E3}"/>
              </a:ext>
            </a:extLst>
          </p:cNvPr>
          <p:cNvSpPr/>
          <p:nvPr/>
        </p:nvSpPr>
        <p:spPr>
          <a:xfrm>
            <a:off x="1028700" y="1690688"/>
            <a:ext cx="10134600" cy="60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/>
              <a:t>PROSEDURAL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206F8-9867-4459-8DA9-25D3DE499B83}"/>
              </a:ext>
            </a:extLst>
          </p:cNvPr>
          <p:cNvSpPr/>
          <p:nvPr/>
        </p:nvSpPr>
        <p:spPr>
          <a:xfrm>
            <a:off x="1028700" y="2295525"/>
            <a:ext cx="2647950" cy="2562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tx1"/>
                </a:solidFill>
              </a:rPr>
              <a:t>Terdapat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satu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atau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lebih</a:t>
            </a:r>
            <a:r>
              <a:rPr lang="en-ID" sz="2400" dirty="0">
                <a:solidFill>
                  <a:schemeClr val="tx1"/>
                </a:solidFill>
              </a:rPr>
              <a:t> functions/procedures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program</a:t>
            </a:r>
          </a:p>
        </p:txBody>
      </p:sp>
      <p:pic>
        <p:nvPicPr>
          <p:cNvPr id="1026" name="Picture 2" descr="Hasil gambar untuk visual basic codes">
            <a:extLst>
              <a:ext uri="{FF2B5EF4-FFF2-40B4-BE49-F238E27FC236}">
                <a16:creationId xmlns:a16="http://schemas.microsoft.com/office/drawing/2014/main" id="{01D84561-F60F-4BAB-96AE-2C9DDE4C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314575"/>
            <a:ext cx="74866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485951-1393-4299-98C9-6B3748599575}"/>
              </a:ext>
            </a:extLst>
          </p:cNvPr>
          <p:cNvSpPr/>
          <p:nvPr/>
        </p:nvSpPr>
        <p:spPr>
          <a:xfrm>
            <a:off x="1028700" y="4857749"/>
            <a:ext cx="2647950" cy="1247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Contoh</a:t>
            </a:r>
            <a:r>
              <a:rPr lang="en-ID" dirty="0"/>
              <a:t>: </a:t>
            </a:r>
            <a:br>
              <a:rPr lang="en-ID" dirty="0"/>
            </a:br>
            <a:r>
              <a:rPr lang="en-ID" dirty="0"/>
              <a:t>VB, Delphi, Pascal, C, PHP</a:t>
            </a:r>
          </a:p>
        </p:txBody>
      </p:sp>
    </p:spTree>
    <p:extLst>
      <p:ext uri="{BB962C8B-B14F-4D97-AF65-F5344CB8AC3E}">
        <p14:creationId xmlns:p14="http://schemas.microsoft.com/office/powerpoint/2010/main" val="178820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1833-4268-4D86-AFBF-C6F34941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Teknik 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4743F-587F-4816-AE5C-2CF3B3B80769}"/>
              </a:ext>
            </a:extLst>
          </p:cNvPr>
          <p:cNvSpPr/>
          <p:nvPr/>
        </p:nvSpPr>
        <p:spPr>
          <a:xfrm>
            <a:off x="1028700" y="1690688"/>
            <a:ext cx="10134600" cy="60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/>
              <a:t>Object Oriented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AC359-49AE-4FB1-9A64-52C8363E166F}"/>
              </a:ext>
            </a:extLst>
          </p:cNvPr>
          <p:cNvSpPr/>
          <p:nvPr/>
        </p:nvSpPr>
        <p:spPr>
          <a:xfrm>
            <a:off x="1028700" y="2295525"/>
            <a:ext cx="2647950" cy="2562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tx1"/>
                </a:solidFill>
              </a:rPr>
              <a:t>Adanya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pembuatan</a:t>
            </a:r>
            <a:r>
              <a:rPr lang="en-ID" sz="2400" dirty="0">
                <a:solidFill>
                  <a:schemeClr val="tx1"/>
                </a:solidFill>
              </a:rPr>
              <a:t> object-object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program (</a:t>
            </a:r>
            <a:r>
              <a:rPr lang="en-ID" sz="2400" dirty="0" err="1">
                <a:solidFill>
                  <a:schemeClr val="tx1"/>
                </a:solidFill>
              </a:rPr>
              <a:t>instansiasi</a:t>
            </a:r>
            <a:r>
              <a:rPr lang="en-ID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41F1E-22F6-4E93-9F62-D2972316DFBF}"/>
              </a:ext>
            </a:extLst>
          </p:cNvPr>
          <p:cNvSpPr/>
          <p:nvPr/>
        </p:nvSpPr>
        <p:spPr>
          <a:xfrm>
            <a:off x="1028700" y="4857749"/>
            <a:ext cx="2647950" cy="1247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Contoh</a:t>
            </a:r>
            <a:r>
              <a:rPr lang="en-ID" dirty="0"/>
              <a:t>: </a:t>
            </a:r>
            <a:br>
              <a:rPr lang="en-ID" dirty="0"/>
            </a:br>
            <a:r>
              <a:rPr lang="en-ID" dirty="0"/>
              <a:t>Java, PHP, Python, C#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29179-7F6A-4DC1-B88C-EFEB62D0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348891"/>
            <a:ext cx="6381750" cy="37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6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2421-CEEC-4CA5-9EBB-DE1A9C1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Istilah-istilah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930F-A802-4F7D-AC00-D3CD9024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3200" dirty="0"/>
              <a:t>Kelas (Class)</a:t>
            </a:r>
          </a:p>
          <a:p>
            <a:r>
              <a:rPr lang="en-ID" sz="3200" dirty="0" err="1"/>
              <a:t>Atribut</a:t>
            </a:r>
            <a:r>
              <a:rPr lang="en-ID" sz="3200" dirty="0"/>
              <a:t> (properties)</a:t>
            </a:r>
          </a:p>
          <a:p>
            <a:r>
              <a:rPr lang="en-ID" sz="3200" dirty="0"/>
              <a:t>Method</a:t>
            </a:r>
          </a:p>
          <a:p>
            <a:r>
              <a:rPr lang="en-ID" sz="3200" dirty="0" err="1"/>
              <a:t>Obyek</a:t>
            </a:r>
            <a:endParaRPr lang="en-ID" sz="32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712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830D-1CFB-44B5-AF37-6CF1DA54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A0F9-73D3-4D03-A1C4-AD092588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895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Class is a blueprint</a:t>
            </a:r>
          </a:p>
        </p:txBody>
      </p:sp>
      <p:pic>
        <p:nvPicPr>
          <p:cNvPr id="2050" name="Picture 2" descr="Hasil gambar untuk blueprint pc">
            <a:extLst>
              <a:ext uri="{FF2B5EF4-FFF2-40B4-BE49-F238E27FC236}">
                <a16:creationId xmlns:a16="http://schemas.microsoft.com/office/drawing/2014/main" id="{2FD412AB-75EE-47D8-BE43-A2FF32CC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1" y="1844675"/>
            <a:ext cx="7581900" cy="42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52610-BE12-4C18-BF23-3A3C1D722E2A}"/>
              </a:ext>
            </a:extLst>
          </p:cNvPr>
          <p:cNvSpPr txBox="1"/>
          <p:nvPr/>
        </p:nvSpPr>
        <p:spPr>
          <a:xfrm>
            <a:off x="7124700" y="6176963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Tablet blueprint</a:t>
            </a:r>
          </a:p>
        </p:txBody>
      </p:sp>
    </p:spTree>
    <p:extLst>
      <p:ext uri="{BB962C8B-B14F-4D97-AF65-F5344CB8AC3E}">
        <p14:creationId xmlns:p14="http://schemas.microsoft.com/office/powerpoint/2010/main" val="276672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FC99-C8D9-45B2-83CB-5C3D2F00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E886D-4F80-41F0-A2A7-FA3D6616FFC9}"/>
              </a:ext>
            </a:extLst>
          </p:cNvPr>
          <p:cNvSpPr txBox="1"/>
          <p:nvPr/>
        </p:nvSpPr>
        <p:spPr>
          <a:xfrm>
            <a:off x="4918885" y="630820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Offroad</a:t>
            </a:r>
            <a:r>
              <a:rPr lang="en-ID" dirty="0"/>
              <a:t> Car blueprint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E253-F171-4358-AEB7-1AFA79E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02" y="1205073"/>
            <a:ext cx="7498524" cy="50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AC84-8708-4A19-8251-69B64A97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Atribut</a:t>
            </a:r>
            <a:r>
              <a:rPr lang="en-ID" dirty="0"/>
              <a:t>/</a:t>
            </a:r>
            <a:r>
              <a:rPr lang="en-ID" dirty="0" err="1"/>
              <a:t>Properti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2DAD-393E-4A34-9AA6-78CD0215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Sifat</a:t>
            </a:r>
            <a:r>
              <a:rPr lang="en-ID" dirty="0"/>
              <a:t>/</a:t>
            </a:r>
            <a:r>
              <a:rPr lang="en-ID" dirty="0" err="1"/>
              <a:t>karakteristik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blueprint</a:t>
            </a:r>
          </a:p>
          <a:p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Atribut</a:t>
            </a:r>
            <a:r>
              <a:rPr lang="en-ID" dirty="0"/>
              <a:t> blueprint tablet:</a:t>
            </a:r>
          </a:p>
          <a:p>
            <a:pPr lvl="2"/>
            <a:r>
              <a:rPr lang="en-ID" dirty="0" err="1"/>
              <a:t>Memiliki</a:t>
            </a:r>
            <a:r>
              <a:rPr lang="en-ID" dirty="0"/>
              <a:t> screen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ON/OFF</a:t>
            </a:r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volume</a:t>
            </a:r>
          </a:p>
          <a:p>
            <a:pPr lvl="2"/>
            <a:r>
              <a:rPr lang="en-ID" dirty="0" err="1"/>
              <a:t>Memiliki</a:t>
            </a:r>
            <a:r>
              <a:rPr lang="en-ID" dirty="0"/>
              <a:t> slot sim card</a:t>
            </a:r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indicator</a:t>
            </a:r>
          </a:p>
          <a:p>
            <a:pPr lvl="1"/>
            <a:r>
              <a:rPr lang="en-ID" dirty="0" err="1"/>
              <a:t>Atribut</a:t>
            </a:r>
            <a:r>
              <a:rPr lang="en-ID" dirty="0"/>
              <a:t> blueprint </a:t>
            </a:r>
            <a:r>
              <a:rPr lang="en-ID" dirty="0" err="1"/>
              <a:t>mobil</a:t>
            </a:r>
            <a:r>
              <a:rPr lang="en-ID" dirty="0"/>
              <a:t>:</a:t>
            </a:r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panjang</a:t>
            </a:r>
            <a:endParaRPr lang="en-ID" dirty="0"/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lebar</a:t>
            </a:r>
            <a:endParaRPr lang="en-ID" dirty="0"/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warna</a:t>
            </a:r>
            <a:endParaRPr lang="en-ID" dirty="0"/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roda</a:t>
            </a:r>
            <a:endParaRPr lang="en-ID" dirty="0"/>
          </a:p>
          <a:p>
            <a:pPr lvl="2"/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duduk</a:t>
            </a:r>
          </a:p>
        </p:txBody>
      </p:sp>
    </p:spTree>
    <p:extLst>
      <p:ext uri="{BB962C8B-B14F-4D97-AF65-F5344CB8AC3E}">
        <p14:creationId xmlns:p14="http://schemas.microsoft.com/office/powerpoint/2010/main" val="423350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006D-5246-49C3-B49D-5118A84A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12CD-44A8-47D6-8F03-A3ADA823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Fitur</a:t>
            </a:r>
            <a:r>
              <a:rPr lang="en-ID" dirty="0"/>
              <a:t>/</a:t>
            </a:r>
            <a:r>
              <a:rPr lang="en-ID" dirty="0" err="1"/>
              <a:t>kemampuan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blueprint</a:t>
            </a:r>
          </a:p>
          <a:p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Methods blueprint tablet:</a:t>
            </a:r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dimatikan</a:t>
            </a:r>
            <a:r>
              <a:rPr lang="en-ID" dirty="0"/>
              <a:t> dan </a:t>
            </a:r>
            <a:r>
              <a:rPr lang="en-ID" dirty="0" err="1"/>
              <a:t>dihidupkan</a:t>
            </a:r>
            <a:endParaRPr lang="en-ID" dirty="0"/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volumenya</a:t>
            </a:r>
            <a:endParaRPr lang="en-ID" dirty="0"/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ditap</a:t>
            </a:r>
            <a:endParaRPr lang="en-ID" dirty="0"/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dizoom</a:t>
            </a:r>
            <a:endParaRPr lang="en-ID" dirty="0"/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diset</a:t>
            </a:r>
            <a:r>
              <a:rPr lang="en-ID" dirty="0"/>
              <a:t> autorotate</a:t>
            </a:r>
          </a:p>
          <a:p>
            <a:pPr lvl="1"/>
            <a:r>
              <a:rPr lang="en-ID" dirty="0"/>
              <a:t>Methods blueprint </a:t>
            </a:r>
            <a:r>
              <a:rPr lang="en-ID" dirty="0" err="1"/>
              <a:t>offroad</a:t>
            </a:r>
            <a:r>
              <a:rPr lang="en-ID" dirty="0"/>
              <a:t> car:</a:t>
            </a:r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distart</a:t>
            </a:r>
            <a:endParaRPr lang="en-ID" dirty="0"/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maju</a:t>
            </a:r>
            <a:endParaRPr lang="en-ID" dirty="0"/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mundur</a:t>
            </a:r>
            <a:endParaRPr lang="en-ID" dirty="0"/>
          </a:p>
          <a:p>
            <a:pPr lvl="2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belok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978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270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Pemrograman Berorientasi Obyek  (Object Oriented Programming)</vt:lpstr>
      <vt:lpstr>Pendahuluan</vt:lpstr>
      <vt:lpstr>Teknik Coding</vt:lpstr>
      <vt:lpstr>Teknik Coding</vt:lpstr>
      <vt:lpstr>Istilah-istilah dalam PBO</vt:lpstr>
      <vt:lpstr>Class</vt:lpstr>
      <vt:lpstr>Class</vt:lpstr>
      <vt:lpstr>Atribut/Properti</vt:lpstr>
      <vt:lpstr>Methods</vt:lpstr>
      <vt:lpstr>Obyek</vt:lpstr>
      <vt:lpstr>Bagaimana dengan PBO?</vt:lpstr>
      <vt:lpstr>Setelah class dibuat, then what?</vt:lpstr>
      <vt:lpstr>Beberapa konsensus</vt:lpstr>
      <vt:lpstr>Apa beda class ‘MyClass’ &amp; ‘OperasiBilangan’?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Obyek  (Object Oriented Programming)</dc:title>
  <dc:creator>Rosihan Ari Yuana</dc:creator>
  <cp:lastModifiedBy>Rosihan Ari Yuana</cp:lastModifiedBy>
  <cp:revision>13</cp:revision>
  <dcterms:created xsi:type="dcterms:W3CDTF">2019-09-04T11:31:16Z</dcterms:created>
  <dcterms:modified xsi:type="dcterms:W3CDTF">2019-09-05T13:31:32Z</dcterms:modified>
</cp:coreProperties>
</file>