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446-6616-4EFC-B2F3-52623F0A5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10FEB-F1E2-4BBB-945D-295C1218F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0A27F-321E-4AF2-B539-A7D731E0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6537-A6B3-4026-AF7B-8A751FC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A12F-EA8A-441A-ACAD-95106072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75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76D-3A45-493B-9AE2-FFC77D33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59E9-98D3-4297-8767-ADC32C831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188B-0171-4451-B43D-5B2347E8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AE7D-3CF2-4076-B4B9-9D5EA91B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A1CB-5F22-4454-93B4-F00C239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2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93421-8FC1-45BB-96CB-0C5DD5F93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4A0C-7FDB-4540-A7E3-B055AD26D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4B99-9DAE-4FCE-A2D8-3CFD08F2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184B-8AB2-4B77-818D-7CC8021C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4FA-4A23-4F1D-A43E-BA4F11D8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4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E71E-E02A-4F89-8378-8F76DA05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AE76E-6E58-4678-AB0C-CEFCD954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4384-1E2D-4684-9CF3-67F8EE9E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D0DA-98AC-446E-A7CB-F9E35EB1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1E07-6B99-4AB3-B80E-BA334D7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00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3BFD-5935-4FB9-8039-5E897325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FED9-C2CA-4C32-B4E2-B8FCEE6DE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5AC1-A63F-4C90-B13A-6455979E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880E-0AA5-473A-AF7C-2A44CF5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0425-1383-41F9-9B2E-9E0BB04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603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9B51-0B99-408F-A8B7-85DF9F56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5575-7AE0-4A83-BC89-1B45000FD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9FF6-9DBE-4AEA-A557-A31E5E41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5F94-446E-4CD4-A136-16843BBF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C4CD0-372F-4032-8EEC-536FC4F9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8996-0137-46A1-B69F-B14E6763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2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40F3-EF1C-42E7-A138-4C3F5DAC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7C05E-7CC6-42C8-BB1B-1778B97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D740-DA46-4697-B89C-85F126DE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5297-3352-43F5-91EA-8017B799E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EE3D5-046A-4A94-A0BC-8A6A0C62D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BDA9D-B5C6-463B-B676-68BEC872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0D45B-E73F-4FF6-A70F-EE27626A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87139-AD82-4C40-8557-DC6D4558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923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A4B5-3396-4E34-8C94-6087BF0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AFE48-26B4-4156-B447-9B6E083F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13E0-5FF8-4182-B302-6758E592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CF21F-01AE-427B-B34E-6D055975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24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888DA-0750-4DEF-A181-3DA376DF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A26E7-39AF-427E-BC5C-B8F69B7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D9FFE-8525-4A5A-A2A5-95775A27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1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C9EC-8A61-400F-B49F-16ACDE6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F0C6-4517-4398-99F7-C0B260E1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2EF27-2633-4396-83DE-CD095B752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74F4-D4BB-498E-B1D4-ACFACFBA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43E1E-FD47-4DC9-9E2E-0D3FFE37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69E0-628E-4252-B6EC-A8C5C3E0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6E8B-E026-4F68-8B4D-395F5A37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C76A3-3AEF-4393-94CA-3056240BF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DB16D-9DFD-4400-A300-659E6E3F8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A08ED-999B-4891-A7E5-28E4E51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8657-F98B-42B1-B486-C69B046E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513C4-2651-4F49-B547-2AB4725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9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5647B-1DC7-4D4C-9C48-6BD2174D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9E45-DDC0-4795-9B01-B524C95D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A4BA-00BA-473A-8F90-33A5FAD2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8A78-2C26-4C14-BEE7-97B419EF9B30}" type="datetimeFigureOut">
              <a:rPr lang="en-ID" smtClean="0"/>
              <a:t>26/09/2019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FFB8-CF30-415D-AD57-CC2394602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1FCD-B947-4DB0-BBD2-E99955D0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6034-CA3A-4DDF-9F1B-DFD8CC3407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8CB-B9F0-448D-9550-B9F2FD8A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Java Fundamental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DFF9-689E-415F-B670-3FFD4A292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Rosihan Ari Yuana, S. Si, M. </a:t>
            </a:r>
            <a:r>
              <a:rPr lang="en-ID" dirty="0" err="1"/>
              <a:t>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43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3601-FDF7-4DD8-A055-F4D7CB2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E067-FBBC-4057-B89F-C64BC6C7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Primitive</a:t>
            </a:r>
          </a:p>
          <a:p>
            <a:pPr lvl="1"/>
            <a:r>
              <a:rPr lang="en-ID" dirty="0" err="1"/>
              <a:t>Bil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: byte (-128  s/d 127), short (-32.767 s/d 32.768), int (-2.147.483.648  s/d 2.147.483.647), long (-9.223.372.036.854.775.808 s/d 9.223.372.036.854.775.807) </a:t>
            </a:r>
          </a:p>
          <a:p>
            <a:pPr lvl="1"/>
            <a:r>
              <a:rPr lang="en-ID" dirty="0"/>
              <a:t>floating point: float ( 1.4E-45 s/d 3.4E+38), double (4.9E-324 s/d 1.8E+308)</a:t>
            </a:r>
          </a:p>
          <a:p>
            <a:pPr lvl="1"/>
            <a:r>
              <a:rPr lang="en-ID" dirty="0" err="1"/>
              <a:t>boolean</a:t>
            </a:r>
            <a:r>
              <a:rPr lang="en-ID" dirty="0"/>
              <a:t>: true, false</a:t>
            </a:r>
          </a:p>
          <a:p>
            <a:pPr lvl="1"/>
            <a:r>
              <a:rPr lang="en-ID" dirty="0"/>
              <a:t>char: </a:t>
            </a:r>
            <a:r>
              <a:rPr lang="en-ID" dirty="0" err="1"/>
              <a:t>karakter</a:t>
            </a:r>
            <a:r>
              <a:rPr lang="en-ID" dirty="0"/>
              <a:t>, </a:t>
            </a:r>
            <a:r>
              <a:rPr lang="en-ID" dirty="0" err="1"/>
              <a:t>misal</a:t>
            </a:r>
            <a:r>
              <a:rPr lang="en-ID" dirty="0"/>
              <a:t>: ‘a’, ‘1’, ‘A’, ‘*’, ‘_’ </a:t>
            </a:r>
            <a:r>
              <a:rPr lang="en-ID" dirty="0" err="1"/>
              <a:t>dll</a:t>
            </a:r>
            <a:r>
              <a:rPr lang="en-ID" dirty="0"/>
              <a:t> </a:t>
            </a:r>
          </a:p>
          <a:p>
            <a:r>
              <a:rPr lang="en-ID" dirty="0"/>
              <a:t>Object</a:t>
            </a:r>
          </a:p>
          <a:p>
            <a:pPr lvl="1"/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terbentuk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object (String, Integer, Double, </a:t>
            </a:r>
            <a:r>
              <a:rPr lang="en-ID" dirty="0" err="1"/>
              <a:t>dll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0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808D-8FFA-4E21-91A0-AC139029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E9D8-34CF-4DAE-8160-6D864FCB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 </a:t>
            </a:r>
            <a:r>
              <a:rPr lang="en-ID" dirty="0" err="1"/>
              <a:t>khusus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instansiasi</a:t>
            </a:r>
            <a:endParaRPr lang="en-ID" dirty="0"/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: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proses </a:t>
            </a:r>
            <a:r>
              <a:rPr lang="en-ID" dirty="0" err="1"/>
              <a:t>instansiasi</a:t>
            </a:r>
            <a:r>
              <a:rPr lang="en-ID" dirty="0"/>
              <a:t> dan setting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  <a:p>
            <a:r>
              <a:rPr lang="en-ID" dirty="0" err="1"/>
              <a:t>Sifatnya</a:t>
            </a:r>
            <a:r>
              <a:rPr lang="en-ID" dirty="0"/>
              <a:t>: optional</a:t>
            </a:r>
          </a:p>
        </p:txBody>
      </p:sp>
    </p:spTree>
    <p:extLst>
      <p:ext uri="{BB962C8B-B14F-4D97-AF65-F5344CB8AC3E}">
        <p14:creationId xmlns:p14="http://schemas.microsoft.com/office/powerpoint/2010/main" val="5177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B9F-CCE7-4548-86AF-B3434C0C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412750"/>
            <a:ext cx="10515600" cy="1325563"/>
          </a:xfrm>
        </p:spPr>
        <p:txBody>
          <a:bodyPr/>
          <a:lstStyle/>
          <a:p>
            <a:r>
              <a:rPr lang="en-ID" dirty="0"/>
              <a:t>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B2C90-8539-4674-8F0F-A41E0B87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485695"/>
            <a:ext cx="6279881" cy="5115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A448A-42DC-4CE1-A583-0AFE4226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61" y="1485695"/>
            <a:ext cx="5990814" cy="16144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CBA328-62EA-45F9-B670-0763EF7ED2F9}"/>
              </a:ext>
            </a:extLst>
          </p:cNvPr>
          <p:cNvSpPr/>
          <p:nvPr/>
        </p:nvSpPr>
        <p:spPr>
          <a:xfrm>
            <a:off x="628650" y="2790825"/>
            <a:ext cx="4048125" cy="1162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177E8-5447-40D6-9712-DADA2D06BE0A}"/>
              </a:ext>
            </a:extLst>
          </p:cNvPr>
          <p:cNvSpPr/>
          <p:nvPr/>
        </p:nvSpPr>
        <p:spPr>
          <a:xfrm>
            <a:off x="6762750" y="1885950"/>
            <a:ext cx="5229225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70A00-55C0-41D9-8834-86F47356DF0F}"/>
              </a:ext>
            </a:extLst>
          </p:cNvPr>
          <p:cNvCxnSpPr/>
          <p:nvPr/>
        </p:nvCxnSpPr>
        <p:spPr>
          <a:xfrm flipV="1">
            <a:off x="4876800" y="2076450"/>
            <a:ext cx="1800225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2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687D-D3DB-47EB-B40C-995ACBBF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17BA-4717-4B4F-A050-F2FEEC9A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Aritmatika</a:t>
            </a:r>
            <a:r>
              <a:rPr lang="en-ID" dirty="0"/>
              <a:t> (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number)</a:t>
            </a:r>
          </a:p>
          <a:p>
            <a:pPr lvl="1"/>
            <a:r>
              <a:rPr lang="en-ID" dirty="0"/>
              <a:t>+		: </a:t>
            </a:r>
            <a:r>
              <a:rPr lang="en-ID" dirty="0" err="1"/>
              <a:t>penjumlahan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- 		: </a:t>
            </a:r>
            <a:r>
              <a:rPr lang="en-ID" dirty="0" err="1"/>
              <a:t>pengurangan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 </a:t>
            </a:r>
          </a:p>
          <a:p>
            <a:pPr lvl="1"/>
            <a:r>
              <a:rPr lang="en-ID" dirty="0"/>
              <a:t>*		: </a:t>
            </a:r>
            <a:r>
              <a:rPr lang="en-ID" dirty="0" err="1"/>
              <a:t>perkalian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/		: </a:t>
            </a:r>
            <a:r>
              <a:rPr lang="en-ID" dirty="0" err="1"/>
              <a:t>pembagian</a:t>
            </a:r>
            <a:r>
              <a:rPr lang="en-ID" dirty="0"/>
              <a:t> (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integer/float)</a:t>
            </a:r>
          </a:p>
          <a:p>
            <a:pPr lvl="1"/>
            <a:r>
              <a:rPr lang="en-ID" dirty="0"/>
              <a:t>%		: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(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integer)</a:t>
            </a:r>
          </a:p>
          <a:p>
            <a:r>
              <a:rPr lang="en-ID" dirty="0" err="1"/>
              <a:t>Relasional</a:t>
            </a:r>
            <a:r>
              <a:rPr lang="en-ID" dirty="0"/>
              <a:t>	: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  <a:br>
              <a:rPr lang="en-ID" dirty="0"/>
            </a:br>
            <a:r>
              <a:rPr lang="en-ID" dirty="0"/>
              <a:t>&gt;, &lt;, &gt;=, &lt;=, == (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), !=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)</a:t>
            </a:r>
          </a:p>
          <a:p>
            <a:r>
              <a:rPr lang="en-ID" dirty="0" err="1"/>
              <a:t>Logika</a:t>
            </a:r>
            <a:r>
              <a:rPr lang="en-ID" dirty="0"/>
              <a:t>	: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Boolean</a:t>
            </a:r>
            <a:br>
              <a:rPr lang="en-ID" dirty="0"/>
            </a:br>
            <a:r>
              <a:rPr lang="en-ID" dirty="0"/>
              <a:t>and (&amp;&amp;), or (||), not (!)</a:t>
            </a:r>
          </a:p>
          <a:p>
            <a:r>
              <a:rPr lang="en-ID" dirty="0"/>
              <a:t>String concatenation: </a:t>
            </a:r>
            <a:r>
              <a:rPr lang="en-ID" dirty="0" err="1"/>
              <a:t>menggabungkan</a:t>
            </a:r>
            <a:r>
              <a:rPr lang="en-ID" dirty="0"/>
              <a:t> string</a:t>
            </a:r>
            <a:br>
              <a:rPr lang="en-ID" dirty="0"/>
            </a:br>
            <a:r>
              <a:rPr lang="en-ID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324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0C23-BD25-454F-A5E3-FECB20B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D4E1-FC34-49B8-91B4-6D4C5009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 fontScale="92500" lnSpcReduction="10000"/>
          </a:bodyPr>
          <a:lstStyle/>
          <a:p>
            <a:r>
              <a:rPr lang="en-ID" dirty="0" err="1"/>
              <a:t>Percabangan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dirty="0" err="1"/>
              <a:t>Ket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Syarat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boolean</a:t>
            </a:r>
            <a:br>
              <a:rPr lang="en-ID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9F97A-AD9D-49FD-AF47-AF0FA8BD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82" y="2578056"/>
            <a:ext cx="2118806" cy="1079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E5927-7B79-46C0-B6BF-B599C88D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6" y="2578056"/>
            <a:ext cx="2319293" cy="1889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52E46-9761-4F46-BFF0-2A4B985B1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186" y="2578056"/>
            <a:ext cx="3426732" cy="32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5C3A-3835-401D-9762-2FDB93D3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F174-B321-4B1E-B6E6-4B6CF19D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Looping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9E000-A38F-41F0-832E-69A3C7A4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98" y="3832110"/>
            <a:ext cx="2863688" cy="13049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86C9B-1233-414E-8EAB-3F52203B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98" y="5325913"/>
            <a:ext cx="3308575" cy="12304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E68E5-DB78-47DE-A004-9829E87F8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98" y="2540767"/>
            <a:ext cx="4613592" cy="110251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B705AA-3AB7-4F35-96CA-B71A32B1C5C4}"/>
              </a:ext>
            </a:extLst>
          </p:cNvPr>
          <p:cNvSpPr txBox="1"/>
          <p:nvPr/>
        </p:nvSpPr>
        <p:spPr>
          <a:xfrm>
            <a:off x="6829425" y="4001294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BE535-7264-40D8-B71B-1456B020159A}"/>
              </a:ext>
            </a:extLst>
          </p:cNvPr>
          <p:cNvSpPr txBox="1"/>
          <p:nvPr/>
        </p:nvSpPr>
        <p:spPr>
          <a:xfrm>
            <a:off x="6829424" y="5321091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B328-D1E9-4ED1-B2C6-E2DB510A7A4C}"/>
              </a:ext>
            </a:extLst>
          </p:cNvPr>
          <p:cNvSpPr txBox="1"/>
          <p:nvPr/>
        </p:nvSpPr>
        <p:spPr>
          <a:xfrm>
            <a:off x="6829423" y="2441207"/>
            <a:ext cx="4524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looping yang </a:t>
            </a:r>
            <a:r>
              <a:rPr lang="en-ID" sz="2400" dirty="0" err="1"/>
              <a:t>diketahui</a:t>
            </a:r>
            <a:r>
              <a:rPr lang="en-ID" sz="2400" dirty="0"/>
              <a:t> </a:t>
            </a:r>
            <a:r>
              <a:rPr lang="en-ID" sz="2400" dirty="0" err="1"/>
              <a:t>banyaknya</a:t>
            </a:r>
            <a:r>
              <a:rPr lang="en-ID" sz="2400" dirty="0"/>
              <a:t> </a:t>
            </a:r>
            <a:r>
              <a:rPr lang="en-ID" sz="2400" dirty="0" err="1"/>
              <a:t>perulangan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9258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507A-2E57-4F48-99F8-4EFA7CAF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Memanggil</a:t>
            </a:r>
            <a:r>
              <a:rPr lang="en-ID" dirty="0"/>
              <a:t> Class Lintas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72F8-B0DD-48F3-957E-CEAF538DB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: </a:t>
            </a:r>
          </a:p>
          <a:p>
            <a:pPr lvl="1"/>
            <a:r>
              <a:rPr lang="en-ID" dirty="0"/>
              <a:t>import &lt;</a:t>
            </a:r>
            <a:r>
              <a:rPr lang="en-ID" dirty="0" err="1"/>
              <a:t>namapackage</a:t>
            </a:r>
            <a:r>
              <a:rPr lang="en-ID" dirty="0"/>
              <a:t>&gt;.*;	</a:t>
            </a:r>
            <a:br>
              <a:rPr lang="en-ID" dirty="0"/>
            </a:br>
            <a:r>
              <a:rPr lang="en-ID" dirty="0" err="1"/>
              <a:t>mengimport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class </a:t>
            </a:r>
            <a:r>
              <a:rPr lang="en-ID" dirty="0" err="1"/>
              <a:t>dalam</a:t>
            </a:r>
            <a:r>
              <a:rPr lang="en-ID" dirty="0"/>
              <a:t> package </a:t>
            </a:r>
            <a:r>
              <a:rPr lang="en-ID" dirty="0" err="1"/>
              <a:t>tertentu</a:t>
            </a:r>
            <a:endParaRPr lang="en-ID" dirty="0"/>
          </a:p>
          <a:p>
            <a:pPr lvl="1"/>
            <a:r>
              <a:rPr lang="en-ID" dirty="0"/>
              <a:t>Import &lt;</a:t>
            </a:r>
            <a:r>
              <a:rPr lang="en-ID" dirty="0" err="1"/>
              <a:t>namapackage</a:t>
            </a:r>
            <a:r>
              <a:rPr lang="en-ID" dirty="0"/>
              <a:t>&gt;.&lt;</a:t>
            </a:r>
            <a:r>
              <a:rPr lang="en-ID" dirty="0" err="1"/>
              <a:t>namaclass</a:t>
            </a:r>
            <a:r>
              <a:rPr lang="en-ID" dirty="0"/>
              <a:t>&gt;</a:t>
            </a:r>
            <a:br>
              <a:rPr lang="en-ID" dirty="0"/>
            </a:br>
            <a:r>
              <a:rPr lang="en-ID" dirty="0" err="1"/>
              <a:t>mengimport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class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package</a:t>
            </a:r>
          </a:p>
          <a:p>
            <a:pPr lvl="1"/>
            <a:endParaRPr lang="en-ID" dirty="0"/>
          </a:p>
          <a:p>
            <a:r>
              <a:rPr lang="en-ID" dirty="0" err="1"/>
              <a:t>Perintah</a:t>
            </a:r>
            <a:r>
              <a:rPr lang="en-ID" dirty="0"/>
              <a:t> import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block </a:t>
            </a:r>
            <a:r>
              <a:rPr lang="en-ID" dirty="0" err="1"/>
              <a:t>pendefinisisian</a:t>
            </a:r>
            <a:r>
              <a:rPr lang="en-ID" dirty="0"/>
              <a:t> class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76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141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Fundamental</vt:lpstr>
      <vt:lpstr>Tipe Data Java</vt:lpstr>
      <vt:lpstr>Constructor</vt:lpstr>
      <vt:lpstr>Constructor</vt:lpstr>
      <vt:lpstr>Operator</vt:lpstr>
      <vt:lpstr>Struktur Kontrol</vt:lpstr>
      <vt:lpstr>Struktur Kontrol</vt:lpstr>
      <vt:lpstr>Memanggil Class Lintas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</dc:title>
  <dc:creator>Rosihan Ari Yuana</dc:creator>
  <cp:lastModifiedBy>Rosihan Ari Yuana</cp:lastModifiedBy>
  <cp:revision>12</cp:revision>
  <dcterms:created xsi:type="dcterms:W3CDTF">2019-09-12T12:26:20Z</dcterms:created>
  <dcterms:modified xsi:type="dcterms:W3CDTF">2019-09-26T05:53:04Z</dcterms:modified>
</cp:coreProperties>
</file>