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98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9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298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  <p:pic>
        <p:nvPicPr>
          <p:cNvPr id="1028" name="Picture 4" descr="Hasil gambar untuk logo u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7" y="367170"/>
            <a:ext cx="1992130" cy="11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F36DD-9775-4241-BF8D-1EE99CB0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AA6CF-321B-402E-BB3D-D49B4D12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Tweets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 err="1"/>
              <a:t>taggar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real-time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streaming</a:t>
            </a:r>
            <a:r>
              <a:rPr lang="en-US" dirty="0"/>
              <a:t>.</a:t>
            </a:r>
          </a:p>
          <a:p>
            <a:r>
              <a:rPr lang="en-US" dirty="0"/>
              <a:t>Data </a:t>
            </a:r>
            <a:r>
              <a:rPr lang="en-US" i="1" dirty="0"/>
              <a:t>streaming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twitter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tweets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taggar</a:t>
            </a:r>
            <a:r>
              <a:rPr lang="en-US" dirty="0"/>
              <a:t>.</a:t>
            </a:r>
          </a:p>
          <a:p>
            <a:r>
              <a:rPr lang="en-US" dirty="0" err="1"/>
              <a:t>Pemrograman</a:t>
            </a:r>
            <a:r>
              <a:rPr lang="en-US" dirty="0"/>
              <a:t> python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i="1" dirty="0"/>
              <a:t>tweets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taggar</a:t>
            </a:r>
            <a:r>
              <a:rPr lang="en-US" dirty="0"/>
              <a:t>.</a:t>
            </a:r>
          </a:p>
        </p:txBody>
      </p:sp>
      <p:pic>
        <p:nvPicPr>
          <p:cNvPr id="4" name="Picture 4" descr="Hasil gambar untuk logo u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47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0EE25-3D70-41F1-B579-395E955E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AC8FE7-78DF-40F2-B8EF-AA21F188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744865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Kode</a:t>
            </a:r>
            <a:r>
              <a:rPr lang="en-US" sz="2000" dirty="0"/>
              <a:t> python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data </a:t>
            </a:r>
            <a:r>
              <a:rPr lang="en-US" sz="2000" i="1" dirty="0"/>
              <a:t>streaming </a:t>
            </a:r>
            <a:r>
              <a:rPr lang="en-US" sz="2000" dirty="0"/>
              <a:t>twitter dan </a:t>
            </a:r>
            <a:r>
              <a:rPr lang="en-US" sz="2000" dirty="0" err="1"/>
              <a:t>menyimpannya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file json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Outputnya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pada file </a:t>
            </a:r>
            <a:r>
              <a:rPr lang="en-US" sz="2000" dirty="0" err="1"/>
              <a:t>python.json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7735650-F40A-40CF-87BD-A2D46E22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20" y="1690689"/>
            <a:ext cx="5303980" cy="4686706"/>
          </a:xfrm>
          <a:prstGeom prst="rect">
            <a:avLst/>
          </a:prstGeom>
        </p:spPr>
      </p:pic>
      <p:pic>
        <p:nvPicPr>
          <p:cNvPr id="5" name="Picture 4" descr="Hasil gambar untuk logo u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5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80CD10-BB2B-4694-9477-130A15F3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86105-2A3A-4B95-BA3B-A62E5906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?</a:t>
            </a:r>
          </a:p>
        </p:txBody>
      </p:sp>
      <p:pic>
        <p:nvPicPr>
          <p:cNvPr id="4" name="Picture 4" descr="Hasil gambar untuk logo u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xmlns="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9" name="Picture 4" descr="Hasil gambar untuk logo u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5609C-4EDB-4CCB-98C2-2070C691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14</a:t>
            </a:r>
            <a:br>
              <a:rPr lang="en-US" dirty="0"/>
            </a:br>
            <a:r>
              <a:rPr lang="en-US" dirty="0"/>
              <a:t>Project 1 - Data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95A4A4-DF61-4BDA-8AD9-A018A6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Big Data Analytics</a:t>
            </a:r>
          </a:p>
        </p:txBody>
      </p:sp>
      <p:pic>
        <p:nvPicPr>
          <p:cNvPr id="4" name="Picture 4" descr="Hasil gambar untuk logo u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5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97A2F-EFAD-494E-AD34-77F514D6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BB332-61A7-44BC-A210-5E89B8FC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ini </a:t>
            </a:r>
            <a:r>
              <a:rPr lang="en-US" dirty="0" err="1"/>
              <a:t>menyambung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13.</a:t>
            </a:r>
          </a:p>
          <a:p>
            <a:r>
              <a:rPr lang="en-US" dirty="0" err="1"/>
              <a:t>Sesi</a:t>
            </a:r>
            <a:r>
              <a:rPr lang="en-US" dirty="0"/>
              <a:t> ini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menghubungan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twitter.</a:t>
            </a:r>
          </a:p>
          <a:p>
            <a:r>
              <a:rPr lang="en-US" dirty="0" err="1"/>
              <a:t>Prasyarat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dan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developer di twitter.</a:t>
            </a:r>
          </a:p>
          <a:p>
            <a:pPr lvl="1"/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library </a:t>
            </a:r>
            <a:r>
              <a:rPr lang="en-US" dirty="0" err="1"/>
              <a:t>Tweepy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python.</a:t>
            </a:r>
          </a:p>
        </p:txBody>
      </p:sp>
      <p:pic>
        <p:nvPicPr>
          <p:cNvPr id="4" name="Picture 4" descr="Hasil gambar untuk logo u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411B2A-999A-4020-936E-876C4A0F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7A4CE-61D9-4EB2-9110-60E9782B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Dapatkan</a:t>
            </a:r>
            <a:r>
              <a:rPr lang="en-US" dirty="0"/>
              <a:t> key dan token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twitter.</a:t>
            </a:r>
          </a:p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08346F-7ADF-44E5-A010-E1663F7E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16" y="2835445"/>
            <a:ext cx="3957014" cy="3565231"/>
          </a:xfrm>
          <a:prstGeom prst="rect">
            <a:avLst/>
          </a:prstGeom>
        </p:spPr>
      </p:pic>
      <p:pic>
        <p:nvPicPr>
          <p:cNvPr id="5" name="Picture 4" descr="Hasil gambar untuk logo u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44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E0E6D-0042-4D78-8DCF-2BC0EBF8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DA050C-87FF-46A5-BE9C-E66C092D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twitter.</a:t>
            </a:r>
          </a:p>
          <a:p>
            <a:pPr lvl="1"/>
            <a:r>
              <a:rPr lang="en-US" dirty="0"/>
              <a:t>Setelah </a:t>
            </a:r>
            <a:r>
              <a:rPr lang="en-US" dirty="0" err="1"/>
              <a:t>kode</a:t>
            </a:r>
            <a:r>
              <a:rPr lang="en-US" dirty="0"/>
              <a:t> python pada slide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tweets,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DA28EF-9FED-4647-BA53-FA2E16BE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064936"/>
            <a:ext cx="3648551" cy="1222978"/>
          </a:xfrm>
          <a:prstGeom prst="rect">
            <a:avLst/>
          </a:prstGeom>
        </p:spPr>
      </p:pic>
      <p:pic>
        <p:nvPicPr>
          <p:cNvPr id="5" name="Picture 4" descr="Hasil gambar untuk logo u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2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BAE01-1ABE-4AAD-BF87-372C497B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8CE459-8FBC-4F90-B2B4-2B168904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10 status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tweets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daftar </a:t>
            </a:r>
            <a:r>
              <a:rPr lang="en-US" dirty="0" err="1"/>
              <a:t>pertemanan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i="1" dirty="0"/>
              <a:t>tweet</a:t>
            </a:r>
            <a:r>
              <a:rPr lang="en-US" dirty="0"/>
              <a:t> yang </a:t>
            </a:r>
            <a:r>
              <a:rPr lang="en-US" dirty="0" err="1"/>
              <a:t>dikrim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B55811-9135-4807-AF24-3BFD41AC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30" y="2648691"/>
            <a:ext cx="5273497" cy="640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5395D0-8D30-4DA6-B3BF-819B790F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012" y="3976880"/>
            <a:ext cx="4750309" cy="497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A63A8B-27AA-4EE9-B5CD-E30614A33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012" y="5432348"/>
            <a:ext cx="4031329" cy="396274"/>
          </a:xfrm>
          <a:prstGeom prst="rect">
            <a:avLst/>
          </a:prstGeom>
        </p:spPr>
      </p:pic>
      <p:pic>
        <p:nvPicPr>
          <p:cNvPr id="7" name="Picture 4" descr="Hasil gambar untuk logo u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07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FF53F-C8EC-4845-A201-D7707A1C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837096-E488-4445-94E3-990F3210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python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i="1" dirty="0"/>
              <a:t>tweets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twitter.</a:t>
            </a:r>
          </a:p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pythonnya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tweet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detikcom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tweets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yang lain.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9D17C6-E4ED-4ADC-8B22-C06615F1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97" y="3215503"/>
            <a:ext cx="4848782" cy="850470"/>
          </a:xfrm>
          <a:prstGeom prst="rect">
            <a:avLst/>
          </a:prstGeom>
        </p:spPr>
      </p:pic>
      <p:pic>
        <p:nvPicPr>
          <p:cNvPr id="5" name="Picture 4" descr="Hasil gambar untuk logo u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1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FA91A-E26F-4604-9D5A-96454A4E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FBE56-D094-469B-B0BB-1D5B9D8A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, juga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dimodifikasi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format json.</a:t>
            </a:r>
          </a:p>
          <a:p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pythonnya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 err="1"/>
              <a:t>Keluarannya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i="1" dirty="0"/>
              <a:t>tweets</a:t>
            </a:r>
            <a:r>
              <a:rPr lang="en-US" sz="2000" dirty="0"/>
              <a:t> status yang </a:t>
            </a:r>
            <a:r>
              <a:rPr lang="en-US" sz="2000" dirty="0" err="1"/>
              <a:t>tersusun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format json.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E3C6B0-A218-4B18-8E98-3843C132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61" y="2526147"/>
            <a:ext cx="4381880" cy="716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66D086-87C3-491D-AA82-54472765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43" y="3939832"/>
            <a:ext cx="6684885" cy="2237131"/>
          </a:xfrm>
          <a:prstGeom prst="rect">
            <a:avLst/>
          </a:prstGeom>
        </p:spPr>
      </p:pic>
      <p:pic>
        <p:nvPicPr>
          <p:cNvPr id="6" name="Picture 4" descr="Hasil gambar untuk logo u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35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CD8D2-ADC5-4334-A620-F85AAC3B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9047E-44C8-427A-97B3-1DBEF2F2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, </a:t>
            </a:r>
            <a:r>
              <a:rPr lang="en-US" dirty="0" err="1"/>
              <a:t>menampilkan</a:t>
            </a:r>
            <a:r>
              <a:rPr lang="en-US" dirty="0"/>
              <a:t> data twitter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json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Yang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slide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B6E00C-3EB3-415B-833B-8F0FD6E0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19" y="2785682"/>
            <a:ext cx="2789162" cy="43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A72DC5-2577-4B0D-BCB3-D33C44D9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72" y="3692657"/>
            <a:ext cx="5258256" cy="617273"/>
          </a:xfrm>
          <a:prstGeom prst="rect">
            <a:avLst/>
          </a:prstGeom>
        </p:spPr>
      </p:pic>
      <p:pic>
        <p:nvPicPr>
          <p:cNvPr id="6" name="Picture 4" descr="Hasil gambar untuk logo u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89"/>
            <a:ext cx="1595726" cy="9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7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387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HP Simplified</vt:lpstr>
      <vt:lpstr>Office Theme</vt:lpstr>
      <vt:lpstr>PowerPoint Presentation</vt:lpstr>
      <vt:lpstr>Sesi 14 Project 1 - Data Crawling</vt:lpstr>
      <vt:lpstr>Pendahuluan</vt:lpstr>
      <vt:lpstr>Reminder (1)</vt:lpstr>
      <vt:lpstr>Reminder (2)</vt:lpstr>
      <vt:lpstr>Mengambil Data Twitter (1)</vt:lpstr>
      <vt:lpstr>Mengambil Data Twitter (2)</vt:lpstr>
      <vt:lpstr>Mengambil Data Twitter (3)</vt:lpstr>
      <vt:lpstr>Mengambil Data Twitter (4)</vt:lpstr>
      <vt:lpstr>Mengambil Data Twitter (5)</vt:lpstr>
      <vt:lpstr>Mengambil Data Twitter (6)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zainal</cp:lastModifiedBy>
  <cp:revision>51</cp:revision>
  <dcterms:created xsi:type="dcterms:W3CDTF">2019-04-10T03:52:40Z</dcterms:created>
  <dcterms:modified xsi:type="dcterms:W3CDTF">2019-07-28T21:31:21Z</dcterms:modified>
</cp:coreProperties>
</file>